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Srisakdi" charset="1" panose="00000500000000000000"/>
      <p:regular r:id="rId10"/>
    </p:embeddedFont>
    <p:embeddedFont>
      <p:font typeface="Srisakdi Bold" charset="1" panose="00000800000000000000"/>
      <p:regular r:id="rId11"/>
    </p:embeddedFont>
    <p:embeddedFont>
      <p:font typeface="Evolventa" charset="1" panose="020B0502020202020204"/>
      <p:regular r:id="rId12"/>
    </p:embeddedFont>
    <p:embeddedFont>
      <p:font typeface="Evolventa Bold" charset="1" panose="020B0702020202020204"/>
      <p:regular r:id="rId13"/>
    </p:embeddedFont>
    <p:embeddedFont>
      <p:font typeface="Evolventa Italics" charset="1" panose="020B0502020202020204"/>
      <p:regular r:id="rId14"/>
    </p:embeddedFont>
    <p:embeddedFont>
      <p:font typeface="Evolventa Bold Italics" charset="1" panose="020B070202020202020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26" Target="slides/slide11.xml" Type="http://schemas.openxmlformats.org/officeDocument/2006/relationships/slide"/><Relationship Id="rId27" Target="slides/slide12.xml" Type="http://schemas.openxmlformats.org/officeDocument/2006/relationships/slide"/><Relationship Id="rId28" Target="slides/slide13.xml" Type="http://schemas.openxmlformats.org/officeDocument/2006/relationships/slide"/><Relationship Id="rId29" Target="slides/slide14.xml" Type="http://schemas.openxmlformats.org/officeDocument/2006/relationships/slide"/><Relationship Id="rId3" Target="viewProps.xml" Type="http://schemas.openxmlformats.org/officeDocument/2006/relationships/viewProps"/><Relationship Id="rId30" Target="slides/slide15.xml" Type="http://schemas.openxmlformats.org/officeDocument/2006/relationships/slide"/><Relationship Id="rId31" Target="slides/slide16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jpe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25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26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27.png" Type="http://schemas.openxmlformats.org/officeDocument/2006/relationships/image"/><Relationship Id="rId18" Target="../media/image28.jpe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29.jpeg" Type="http://schemas.openxmlformats.org/officeDocument/2006/relationships/image"/><Relationship Id="rId18" Target="../media/image30.jpe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31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32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33.png" Type="http://schemas.openxmlformats.org/officeDocument/2006/relationships/image"/><Relationship Id="rId18" Target="../media/image34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9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20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21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22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23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24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0D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4000500"/>
            <a:ext cx="6286500" cy="6286500"/>
          </a:xfrm>
          <a:custGeom>
            <a:avLst/>
            <a:gdLst/>
            <a:ahLst/>
            <a:cxnLst/>
            <a:rect r="r" b="b" t="t" l="l"/>
            <a:pathLst>
              <a:path h="6286500" w="6286500">
                <a:moveTo>
                  <a:pt x="0" y="0"/>
                </a:moveTo>
                <a:lnTo>
                  <a:pt x="6286500" y="0"/>
                </a:lnTo>
                <a:lnTo>
                  <a:pt x="6286500" y="6286500"/>
                </a:lnTo>
                <a:lnTo>
                  <a:pt x="0" y="6286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4343400"/>
            <a:ext cx="3543300" cy="3543300"/>
          </a:xfrm>
          <a:custGeom>
            <a:avLst/>
            <a:gdLst/>
            <a:ahLst/>
            <a:cxnLst/>
            <a:rect r="r" b="b" t="t" l="l"/>
            <a:pathLst>
              <a:path h="3543300" w="3543300">
                <a:moveTo>
                  <a:pt x="0" y="0"/>
                </a:moveTo>
                <a:lnTo>
                  <a:pt x="3543300" y="0"/>
                </a:lnTo>
                <a:lnTo>
                  <a:pt x="3543300" y="3543300"/>
                </a:lnTo>
                <a:lnTo>
                  <a:pt x="0" y="3543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913518" y="8801100"/>
            <a:ext cx="1485900" cy="1485900"/>
          </a:xfrm>
          <a:custGeom>
            <a:avLst/>
            <a:gdLst/>
            <a:ahLst/>
            <a:cxnLst/>
            <a:rect r="r" b="b" t="t" l="l"/>
            <a:pathLst>
              <a:path h="1485900" w="1485900">
                <a:moveTo>
                  <a:pt x="0" y="0"/>
                </a:moveTo>
                <a:lnTo>
                  <a:pt x="1485900" y="0"/>
                </a:lnTo>
                <a:lnTo>
                  <a:pt x="1485900" y="1485900"/>
                </a:lnTo>
                <a:lnTo>
                  <a:pt x="0" y="14859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13518" y="2514600"/>
            <a:ext cx="4229100" cy="4229100"/>
          </a:xfrm>
          <a:custGeom>
            <a:avLst/>
            <a:gdLst/>
            <a:ahLst/>
            <a:cxnLst/>
            <a:rect r="r" b="b" t="t" l="l"/>
            <a:pathLst>
              <a:path h="4229100" w="4229100">
                <a:moveTo>
                  <a:pt x="0" y="0"/>
                </a:moveTo>
                <a:lnTo>
                  <a:pt x="4229100" y="0"/>
                </a:lnTo>
                <a:lnTo>
                  <a:pt x="4229100" y="4229100"/>
                </a:lnTo>
                <a:lnTo>
                  <a:pt x="0" y="42291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99118" y="12696"/>
            <a:ext cx="2400300" cy="2400300"/>
          </a:xfrm>
          <a:custGeom>
            <a:avLst/>
            <a:gdLst/>
            <a:ahLst/>
            <a:cxnLst/>
            <a:rect r="r" b="b" t="t" l="l"/>
            <a:pathLst>
              <a:path h="2400300" w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16302" y="2278570"/>
            <a:ext cx="4989359" cy="1496798"/>
          </a:xfrm>
          <a:custGeom>
            <a:avLst/>
            <a:gdLst/>
            <a:ahLst/>
            <a:cxnLst/>
            <a:rect r="r" b="b" t="t" l="l"/>
            <a:pathLst>
              <a:path h="1496798" w="4989359">
                <a:moveTo>
                  <a:pt x="0" y="0"/>
                </a:moveTo>
                <a:lnTo>
                  <a:pt x="4989359" y="0"/>
                </a:lnTo>
                <a:lnTo>
                  <a:pt x="4989359" y="1496797"/>
                </a:lnTo>
                <a:lnTo>
                  <a:pt x="0" y="14967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89259" y="2799607"/>
            <a:ext cx="16916400" cy="6800850"/>
          </a:xfrm>
          <a:custGeom>
            <a:avLst/>
            <a:gdLst/>
            <a:ahLst/>
            <a:cxnLst/>
            <a:rect r="r" b="b" t="t" l="l"/>
            <a:pathLst>
              <a:path h="6800850" w="16916400">
                <a:moveTo>
                  <a:pt x="0" y="0"/>
                </a:moveTo>
                <a:lnTo>
                  <a:pt x="16916400" y="0"/>
                </a:lnTo>
                <a:lnTo>
                  <a:pt x="16916400" y="6800851"/>
                </a:lnTo>
                <a:lnTo>
                  <a:pt x="0" y="680085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0" y="2380"/>
            <a:ext cx="18288000" cy="10284620"/>
            <a:chOff x="0" y="0"/>
            <a:chExt cx="24384000" cy="1371282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384000" cy="13712825"/>
            </a:xfrm>
            <a:custGeom>
              <a:avLst/>
              <a:gdLst/>
              <a:ahLst/>
              <a:cxnLst/>
              <a:rect r="r" b="b" t="t" l="l"/>
              <a:pathLst>
                <a:path h="13712825" w="24384000">
                  <a:moveTo>
                    <a:pt x="0" y="0"/>
                  </a:moveTo>
                  <a:lnTo>
                    <a:pt x="0" y="13712825"/>
                  </a:lnTo>
                  <a:lnTo>
                    <a:pt x="24384000" y="13712825"/>
                  </a:lnTo>
                  <a:lnTo>
                    <a:pt x="24384000" y="0"/>
                  </a:lnTo>
                  <a:lnTo>
                    <a:pt x="0" y="0"/>
                  </a:lnTo>
                  <a:close/>
                  <a:moveTo>
                    <a:pt x="23418546" y="12760325"/>
                  </a:moveTo>
                  <a:lnTo>
                    <a:pt x="952754" y="12760325"/>
                  </a:lnTo>
                  <a:lnTo>
                    <a:pt x="952754" y="939800"/>
                  </a:lnTo>
                  <a:lnTo>
                    <a:pt x="23418546" y="939800"/>
                  </a:lnTo>
                  <a:lnTo>
                    <a:pt x="23418546" y="1276032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31166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0" y="2380"/>
            <a:ext cx="18288000" cy="10284620"/>
            <a:chOff x="0" y="0"/>
            <a:chExt cx="24384000" cy="1371282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4384000" cy="13712825"/>
            </a:xfrm>
            <a:custGeom>
              <a:avLst/>
              <a:gdLst/>
              <a:ahLst/>
              <a:cxnLst/>
              <a:rect r="r" b="b" t="t" l="l"/>
              <a:pathLst>
                <a:path h="13712825" w="24384000">
                  <a:moveTo>
                    <a:pt x="0" y="0"/>
                  </a:moveTo>
                  <a:lnTo>
                    <a:pt x="0" y="13712825"/>
                  </a:lnTo>
                  <a:lnTo>
                    <a:pt x="24384000" y="13712825"/>
                  </a:lnTo>
                  <a:lnTo>
                    <a:pt x="24384000" y="0"/>
                  </a:lnTo>
                  <a:lnTo>
                    <a:pt x="0" y="0"/>
                  </a:lnTo>
                  <a:close/>
                  <a:moveTo>
                    <a:pt x="23418546" y="12760325"/>
                  </a:moveTo>
                  <a:lnTo>
                    <a:pt x="952754" y="12760325"/>
                  </a:lnTo>
                  <a:lnTo>
                    <a:pt x="952754" y="939800"/>
                  </a:lnTo>
                  <a:lnTo>
                    <a:pt x="23418546" y="939800"/>
                  </a:lnTo>
                  <a:lnTo>
                    <a:pt x="23418546" y="1276032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31166"/>
            </a:solid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30" y="1462"/>
            <a:ext cx="18287970" cy="10287000"/>
          </a:xfrm>
          <a:custGeom>
            <a:avLst/>
            <a:gdLst/>
            <a:ahLst/>
            <a:cxnLst/>
            <a:rect r="r" b="b" t="t" l="l"/>
            <a:pathLst>
              <a:path h="10287000" w="18287970">
                <a:moveTo>
                  <a:pt x="0" y="0"/>
                </a:moveTo>
                <a:lnTo>
                  <a:pt x="18287970" y="0"/>
                </a:lnTo>
                <a:lnTo>
                  <a:pt x="1828797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-159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2276564" y="2049021"/>
            <a:ext cx="4638580" cy="4470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6600" spc="-31">
                <a:solidFill>
                  <a:srgbClr val="808080"/>
                </a:solidFill>
                <a:latin typeface="Evolventa"/>
              </a:rPr>
              <a:t>Fuzzy logic </a:t>
            </a:r>
          </a:p>
          <a:p>
            <a:pPr algn="l">
              <a:lnSpc>
                <a:spcPts val="3600"/>
              </a:lnSpc>
            </a:pPr>
            <a:r>
              <a:rPr lang="en-US" sz="3000" spc="-14">
                <a:solidFill>
                  <a:srgbClr val="808080"/>
                </a:solidFill>
                <a:latin typeface="Evolventa"/>
              </a:rPr>
              <a:t>A Brief Overview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283065" y="6853809"/>
            <a:ext cx="4625580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 spc="-16">
                <a:solidFill>
                  <a:srgbClr val="EF53A5"/>
                </a:solidFill>
                <a:latin typeface="Evolventa"/>
              </a:rPr>
              <a:t>Reetam Das</a:t>
            </a:r>
          </a:p>
          <a:p>
            <a:pPr algn="l">
              <a:lnSpc>
                <a:spcPts val="2159"/>
              </a:lnSpc>
            </a:pPr>
            <a:r>
              <a:rPr lang="en-US" sz="1799" spc="-8">
                <a:solidFill>
                  <a:srgbClr val="EF53A5"/>
                </a:solidFill>
                <a:latin typeface="Evolventa"/>
              </a:rPr>
              <a:t>with the help of DR. Biplab Ranjan Sarkar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0D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4000500"/>
            <a:ext cx="6286500" cy="6286500"/>
          </a:xfrm>
          <a:custGeom>
            <a:avLst/>
            <a:gdLst/>
            <a:ahLst/>
            <a:cxnLst/>
            <a:rect r="r" b="b" t="t" l="l"/>
            <a:pathLst>
              <a:path h="6286500" w="6286500">
                <a:moveTo>
                  <a:pt x="0" y="0"/>
                </a:moveTo>
                <a:lnTo>
                  <a:pt x="6286500" y="0"/>
                </a:lnTo>
                <a:lnTo>
                  <a:pt x="6286500" y="6286500"/>
                </a:lnTo>
                <a:lnTo>
                  <a:pt x="0" y="6286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4343400"/>
            <a:ext cx="3543300" cy="3543300"/>
          </a:xfrm>
          <a:custGeom>
            <a:avLst/>
            <a:gdLst/>
            <a:ahLst/>
            <a:cxnLst/>
            <a:rect r="r" b="b" t="t" l="l"/>
            <a:pathLst>
              <a:path h="3543300" w="3543300">
                <a:moveTo>
                  <a:pt x="0" y="0"/>
                </a:moveTo>
                <a:lnTo>
                  <a:pt x="3543300" y="0"/>
                </a:lnTo>
                <a:lnTo>
                  <a:pt x="3543300" y="3543300"/>
                </a:lnTo>
                <a:lnTo>
                  <a:pt x="0" y="3543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913518" y="8801100"/>
            <a:ext cx="1485900" cy="1485900"/>
          </a:xfrm>
          <a:custGeom>
            <a:avLst/>
            <a:gdLst/>
            <a:ahLst/>
            <a:cxnLst/>
            <a:rect r="r" b="b" t="t" l="l"/>
            <a:pathLst>
              <a:path h="1485900" w="1485900">
                <a:moveTo>
                  <a:pt x="0" y="0"/>
                </a:moveTo>
                <a:lnTo>
                  <a:pt x="1485900" y="0"/>
                </a:lnTo>
                <a:lnTo>
                  <a:pt x="1485900" y="1485900"/>
                </a:lnTo>
                <a:lnTo>
                  <a:pt x="0" y="14859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13518" y="2514600"/>
            <a:ext cx="4229100" cy="4229100"/>
          </a:xfrm>
          <a:custGeom>
            <a:avLst/>
            <a:gdLst/>
            <a:ahLst/>
            <a:cxnLst/>
            <a:rect r="r" b="b" t="t" l="l"/>
            <a:pathLst>
              <a:path h="4229100" w="4229100">
                <a:moveTo>
                  <a:pt x="0" y="0"/>
                </a:moveTo>
                <a:lnTo>
                  <a:pt x="4229100" y="0"/>
                </a:lnTo>
                <a:lnTo>
                  <a:pt x="4229100" y="4229100"/>
                </a:lnTo>
                <a:lnTo>
                  <a:pt x="0" y="42291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99118" y="12696"/>
            <a:ext cx="2400300" cy="2400300"/>
          </a:xfrm>
          <a:custGeom>
            <a:avLst/>
            <a:gdLst/>
            <a:ahLst/>
            <a:cxnLst/>
            <a:rect r="r" b="b" t="t" l="l"/>
            <a:pathLst>
              <a:path h="2400300" w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16302" y="2278570"/>
            <a:ext cx="4989359" cy="1496798"/>
          </a:xfrm>
          <a:custGeom>
            <a:avLst/>
            <a:gdLst/>
            <a:ahLst/>
            <a:cxnLst/>
            <a:rect r="r" b="b" t="t" l="l"/>
            <a:pathLst>
              <a:path h="1496798" w="4989359">
                <a:moveTo>
                  <a:pt x="0" y="0"/>
                </a:moveTo>
                <a:lnTo>
                  <a:pt x="4989359" y="0"/>
                </a:lnTo>
                <a:lnTo>
                  <a:pt x="4989359" y="1496797"/>
                </a:lnTo>
                <a:lnTo>
                  <a:pt x="0" y="14967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89259" y="2799607"/>
            <a:ext cx="16916400" cy="6800850"/>
          </a:xfrm>
          <a:custGeom>
            <a:avLst/>
            <a:gdLst/>
            <a:ahLst/>
            <a:cxnLst/>
            <a:rect r="r" b="b" t="t" l="l"/>
            <a:pathLst>
              <a:path h="6800850" w="16916400">
                <a:moveTo>
                  <a:pt x="0" y="0"/>
                </a:moveTo>
                <a:lnTo>
                  <a:pt x="16916400" y="0"/>
                </a:lnTo>
                <a:lnTo>
                  <a:pt x="16916400" y="6800851"/>
                </a:lnTo>
                <a:lnTo>
                  <a:pt x="0" y="680085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0" y="2380"/>
            <a:ext cx="18288000" cy="10284620"/>
            <a:chOff x="0" y="0"/>
            <a:chExt cx="24384000" cy="1371282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384000" cy="13712825"/>
            </a:xfrm>
            <a:custGeom>
              <a:avLst/>
              <a:gdLst/>
              <a:ahLst/>
              <a:cxnLst/>
              <a:rect r="r" b="b" t="t" l="l"/>
              <a:pathLst>
                <a:path h="13712825" w="24384000">
                  <a:moveTo>
                    <a:pt x="0" y="0"/>
                  </a:moveTo>
                  <a:lnTo>
                    <a:pt x="0" y="13712825"/>
                  </a:lnTo>
                  <a:lnTo>
                    <a:pt x="24384000" y="13712825"/>
                  </a:lnTo>
                  <a:lnTo>
                    <a:pt x="24384000" y="0"/>
                  </a:lnTo>
                  <a:lnTo>
                    <a:pt x="0" y="0"/>
                  </a:lnTo>
                  <a:close/>
                  <a:moveTo>
                    <a:pt x="23418546" y="12760325"/>
                  </a:moveTo>
                  <a:lnTo>
                    <a:pt x="952754" y="12760325"/>
                  </a:lnTo>
                  <a:lnTo>
                    <a:pt x="952754" y="939800"/>
                  </a:lnTo>
                  <a:lnTo>
                    <a:pt x="23418546" y="939800"/>
                  </a:lnTo>
                  <a:lnTo>
                    <a:pt x="23418546" y="1276032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31166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31166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0D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4000500"/>
            <a:ext cx="6286500" cy="6286500"/>
          </a:xfrm>
          <a:custGeom>
            <a:avLst/>
            <a:gdLst/>
            <a:ahLst/>
            <a:cxnLst/>
            <a:rect r="r" b="b" t="t" l="l"/>
            <a:pathLst>
              <a:path h="6286500" w="6286500">
                <a:moveTo>
                  <a:pt x="0" y="0"/>
                </a:moveTo>
                <a:lnTo>
                  <a:pt x="6286500" y="0"/>
                </a:lnTo>
                <a:lnTo>
                  <a:pt x="6286500" y="6286500"/>
                </a:lnTo>
                <a:lnTo>
                  <a:pt x="0" y="6286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4343400"/>
            <a:ext cx="3543300" cy="3543300"/>
          </a:xfrm>
          <a:custGeom>
            <a:avLst/>
            <a:gdLst/>
            <a:ahLst/>
            <a:cxnLst/>
            <a:rect r="r" b="b" t="t" l="l"/>
            <a:pathLst>
              <a:path h="3543300" w="3543300">
                <a:moveTo>
                  <a:pt x="0" y="0"/>
                </a:moveTo>
                <a:lnTo>
                  <a:pt x="3543300" y="0"/>
                </a:lnTo>
                <a:lnTo>
                  <a:pt x="3543300" y="3543300"/>
                </a:lnTo>
                <a:lnTo>
                  <a:pt x="0" y="3543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913518" y="8801100"/>
            <a:ext cx="1485900" cy="1485900"/>
          </a:xfrm>
          <a:custGeom>
            <a:avLst/>
            <a:gdLst/>
            <a:ahLst/>
            <a:cxnLst/>
            <a:rect r="r" b="b" t="t" l="l"/>
            <a:pathLst>
              <a:path h="1485900" w="1485900">
                <a:moveTo>
                  <a:pt x="0" y="0"/>
                </a:moveTo>
                <a:lnTo>
                  <a:pt x="1485900" y="0"/>
                </a:lnTo>
                <a:lnTo>
                  <a:pt x="1485900" y="1485900"/>
                </a:lnTo>
                <a:lnTo>
                  <a:pt x="0" y="14859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13518" y="2514600"/>
            <a:ext cx="4229100" cy="4229100"/>
          </a:xfrm>
          <a:custGeom>
            <a:avLst/>
            <a:gdLst/>
            <a:ahLst/>
            <a:cxnLst/>
            <a:rect r="r" b="b" t="t" l="l"/>
            <a:pathLst>
              <a:path h="4229100" w="4229100">
                <a:moveTo>
                  <a:pt x="0" y="0"/>
                </a:moveTo>
                <a:lnTo>
                  <a:pt x="4229100" y="0"/>
                </a:lnTo>
                <a:lnTo>
                  <a:pt x="4229100" y="4229100"/>
                </a:lnTo>
                <a:lnTo>
                  <a:pt x="0" y="42291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99118" y="12696"/>
            <a:ext cx="2400300" cy="2400300"/>
          </a:xfrm>
          <a:custGeom>
            <a:avLst/>
            <a:gdLst/>
            <a:ahLst/>
            <a:cxnLst/>
            <a:rect r="r" b="b" t="t" l="l"/>
            <a:pathLst>
              <a:path h="2400300" w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16302" y="2278570"/>
            <a:ext cx="4989359" cy="1496798"/>
          </a:xfrm>
          <a:custGeom>
            <a:avLst/>
            <a:gdLst/>
            <a:ahLst/>
            <a:cxnLst/>
            <a:rect r="r" b="b" t="t" l="l"/>
            <a:pathLst>
              <a:path h="1496798" w="4989359">
                <a:moveTo>
                  <a:pt x="0" y="0"/>
                </a:moveTo>
                <a:lnTo>
                  <a:pt x="4989359" y="0"/>
                </a:lnTo>
                <a:lnTo>
                  <a:pt x="4989359" y="1496797"/>
                </a:lnTo>
                <a:lnTo>
                  <a:pt x="0" y="14967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89259" y="2799607"/>
            <a:ext cx="16916400" cy="6800850"/>
          </a:xfrm>
          <a:custGeom>
            <a:avLst/>
            <a:gdLst/>
            <a:ahLst/>
            <a:cxnLst/>
            <a:rect r="r" b="b" t="t" l="l"/>
            <a:pathLst>
              <a:path h="6800850" w="16916400">
                <a:moveTo>
                  <a:pt x="0" y="0"/>
                </a:moveTo>
                <a:lnTo>
                  <a:pt x="16916400" y="0"/>
                </a:lnTo>
                <a:lnTo>
                  <a:pt x="16916400" y="6800851"/>
                </a:lnTo>
                <a:lnTo>
                  <a:pt x="0" y="680085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0" y="2380"/>
            <a:ext cx="18288000" cy="10284620"/>
            <a:chOff x="0" y="0"/>
            <a:chExt cx="24384000" cy="1371282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384000" cy="13712825"/>
            </a:xfrm>
            <a:custGeom>
              <a:avLst/>
              <a:gdLst/>
              <a:ahLst/>
              <a:cxnLst/>
              <a:rect r="r" b="b" t="t" l="l"/>
              <a:pathLst>
                <a:path h="13712825" w="24384000">
                  <a:moveTo>
                    <a:pt x="0" y="0"/>
                  </a:moveTo>
                  <a:lnTo>
                    <a:pt x="0" y="13712825"/>
                  </a:lnTo>
                  <a:lnTo>
                    <a:pt x="24384000" y="13712825"/>
                  </a:lnTo>
                  <a:lnTo>
                    <a:pt x="24384000" y="0"/>
                  </a:lnTo>
                  <a:lnTo>
                    <a:pt x="0" y="0"/>
                  </a:lnTo>
                  <a:close/>
                  <a:moveTo>
                    <a:pt x="23418546" y="12760325"/>
                  </a:moveTo>
                  <a:lnTo>
                    <a:pt x="952754" y="12760325"/>
                  </a:lnTo>
                  <a:lnTo>
                    <a:pt x="952754" y="939800"/>
                  </a:lnTo>
                  <a:lnTo>
                    <a:pt x="23418546" y="939800"/>
                  </a:lnTo>
                  <a:lnTo>
                    <a:pt x="23418546" y="1276032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31166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31166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0D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4000500"/>
            <a:ext cx="6286500" cy="6286500"/>
          </a:xfrm>
          <a:custGeom>
            <a:avLst/>
            <a:gdLst/>
            <a:ahLst/>
            <a:cxnLst/>
            <a:rect r="r" b="b" t="t" l="l"/>
            <a:pathLst>
              <a:path h="6286500" w="6286500">
                <a:moveTo>
                  <a:pt x="0" y="0"/>
                </a:moveTo>
                <a:lnTo>
                  <a:pt x="6286500" y="0"/>
                </a:lnTo>
                <a:lnTo>
                  <a:pt x="6286500" y="6286500"/>
                </a:lnTo>
                <a:lnTo>
                  <a:pt x="0" y="6286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4343400"/>
            <a:ext cx="3543300" cy="3543300"/>
          </a:xfrm>
          <a:custGeom>
            <a:avLst/>
            <a:gdLst/>
            <a:ahLst/>
            <a:cxnLst/>
            <a:rect r="r" b="b" t="t" l="l"/>
            <a:pathLst>
              <a:path h="3543300" w="3543300">
                <a:moveTo>
                  <a:pt x="0" y="0"/>
                </a:moveTo>
                <a:lnTo>
                  <a:pt x="3543300" y="0"/>
                </a:lnTo>
                <a:lnTo>
                  <a:pt x="3543300" y="3543300"/>
                </a:lnTo>
                <a:lnTo>
                  <a:pt x="0" y="3543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913518" y="8801100"/>
            <a:ext cx="1485900" cy="1485900"/>
          </a:xfrm>
          <a:custGeom>
            <a:avLst/>
            <a:gdLst/>
            <a:ahLst/>
            <a:cxnLst/>
            <a:rect r="r" b="b" t="t" l="l"/>
            <a:pathLst>
              <a:path h="1485900" w="1485900">
                <a:moveTo>
                  <a:pt x="0" y="0"/>
                </a:moveTo>
                <a:lnTo>
                  <a:pt x="1485900" y="0"/>
                </a:lnTo>
                <a:lnTo>
                  <a:pt x="1485900" y="1485900"/>
                </a:lnTo>
                <a:lnTo>
                  <a:pt x="0" y="14859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13518" y="2514600"/>
            <a:ext cx="4229100" cy="4229100"/>
          </a:xfrm>
          <a:custGeom>
            <a:avLst/>
            <a:gdLst/>
            <a:ahLst/>
            <a:cxnLst/>
            <a:rect r="r" b="b" t="t" l="l"/>
            <a:pathLst>
              <a:path h="4229100" w="4229100">
                <a:moveTo>
                  <a:pt x="0" y="0"/>
                </a:moveTo>
                <a:lnTo>
                  <a:pt x="4229100" y="0"/>
                </a:lnTo>
                <a:lnTo>
                  <a:pt x="4229100" y="4229100"/>
                </a:lnTo>
                <a:lnTo>
                  <a:pt x="0" y="42291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99118" y="12696"/>
            <a:ext cx="2400300" cy="2400300"/>
          </a:xfrm>
          <a:custGeom>
            <a:avLst/>
            <a:gdLst/>
            <a:ahLst/>
            <a:cxnLst/>
            <a:rect r="r" b="b" t="t" l="l"/>
            <a:pathLst>
              <a:path h="2400300" w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16302" y="2278570"/>
            <a:ext cx="4989359" cy="1496798"/>
          </a:xfrm>
          <a:custGeom>
            <a:avLst/>
            <a:gdLst/>
            <a:ahLst/>
            <a:cxnLst/>
            <a:rect r="r" b="b" t="t" l="l"/>
            <a:pathLst>
              <a:path h="1496798" w="4989359">
                <a:moveTo>
                  <a:pt x="0" y="0"/>
                </a:moveTo>
                <a:lnTo>
                  <a:pt x="4989359" y="0"/>
                </a:lnTo>
                <a:lnTo>
                  <a:pt x="4989359" y="1496797"/>
                </a:lnTo>
                <a:lnTo>
                  <a:pt x="0" y="14967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89259" y="2799607"/>
            <a:ext cx="16916400" cy="6800850"/>
          </a:xfrm>
          <a:custGeom>
            <a:avLst/>
            <a:gdLst/>
            <a:ahLst/>
            <a:cxnLst/>
            <a:rect r="r" b="b" t="t" l="l"/>
            <a:pathLst>
              <a:path h="6800850" w="16916400">
                <a:moveTo>
                  <a:pt x="0" y="0"/>
                </a:moveTo>
                <a:lnTo>
                  <a:pt x="16916400" y="0"/>
                </a:lnTo>
                <a:lnTo>
                  <a:pt x="16916400" y="6800851"/>
                </a:lnTo>
                <a:lnTo>
                  <a:pt x="0" y="680085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0" y="2380"/>
            <a:ext cx="18288000" cy="10284620"/>
            <a:chOff x="0" y="0"/>
            <a:chExt cx="24384000" cy="1371282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384000" cy="13712825"/>
            </a:xfrm>
            <a:custGeom>
              <a:avLst/>
              <a:gdLst/>
              <a:ahLst/>
              <a:cxnLst/>
              <a:rect r="r" b="b" t="t" l="l"/>
              <a:pathLst>
                <a:path h="13712825" w="24384000">
                  <a:moveTo>
                    <a:pt x="0" y="0"/>
                  </a:moveTo>
                  <a:lnTo>
                    <a:pt x="0" y="13712825"/>
                  </a:lnTo>
                  <a:lnTo>
                    <a:pt x="24384000" y="13712825"/>
                  </a:lnTo>
                  <a:lnTo>
                    <a:pt x="24384000" y="0"/>
                  </a:lnTo>
                  <a:lnTo>
                    <a:pt x="0" y="0"/>
                  </a:lnTo>
                  <a:close/>
                  <a:moveTo>
                    <a:pt x="23418546" y="12760325"/>
                  </a:moveTo>
                  <a:lnTo>
                    <a:pt x="952754" y="12760325"/>
                  </a:lnTo>
                  <a:lnTo>
                    <a:pt x="952754" y="939800"/>
                  </a:lnTo>
                  <a:lnTo>
                    <a:pt x="23418546" y="939800"/>
                  </a:lnTo>
                  <a:lnTo>
                    <a:pt x="23418546" y="1276032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31166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31166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0" y="589935"/>
            <a:ext cx="18288000" cy="8849032"/>
          </a:xfrm>
          <a:custGeom>
            <a:avLst/>
            <a:gdLst/>
            <a:ahLst/>
            <a:cxnLst/>
            <a:rect r="r" b="b" t="t" l="l"/>
            <a:pathLst>
              <a:path h="8849032" w="18288000">
                <a:moveTo>
                  <a:pt x="0" y="0"/>
                </a:moveTo>
                <a:lnTo>
                  <a:pt x="18288000" y="0"/>
                </a:lnTo>
                <a:lnTo>
                  <a:pt x="18288000" y="8849033"/>
                </a:lnTo>
                <a:lnTo>
                  <a:pt x="0" y="884903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-6666" r="0" b="-9583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006551" y="3377405"/>
            <a:ext cx="13599108" cy="4205861"/>
          </a:xfrm>
          <a:custGeom>
            <a:avLst/>
            <a:gdLst/>
            <a:ahLst/>
            <a:cxnLst/>
            <a:rect r="r" b="b" t="t" l="l"/>
            <a:pathLst>
              <a:path h="4205861" w="13599108">
                <a:moveTo>
                  <a:pt x="0" y="0"/>
                </a:moveTo>
                <a:lnTo>
                  <a:pt x="13599108" y="0"/>
                </a:lnTo>
                <a:lnTo>
                  <a:pt x="13599108" y="4205861"/>
                </a:lnTo>
                <a:lnTo>
                  <a:pt x="0" y="4205861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1291" t="-15663" r="-2322" b="-9924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0D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4000500"/>
            <a:ext cx="6286500" cy="6286500"/>
          </a:xfrm>
          <a:custGeom>
            <a:avLst/>
            <a:gdLst/>
            <a:ahLst/>
            <a:cxnLst/>
            <a:rect r="r" b="b" t="t" l="l"/>
            <a:pathLst>
              <a:path h="6286500" w="6286500">
                <a:moveTo>
                  <a:pt x="0" y="0"/>
                </a:moveTo>
                <a:lnTo>
                  <a:pt x="6286500" y="0"/>
                </a:lnTo>
                <a:lnTo>
                  <a:pt x="6286500" y="6286500"/>
                </a:lnTo>
                <a:lnTo>
                  <a:pt x="0" y="6286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4343400"/>
            <a:ext cx="3543300" cy="3543300"/>
          </a:xfrm>
          <a:custGeom>
            <a:avLst/>
            <a:gdLst/>
            <a:ahLst/>
            <a:cxnLst/>
            <a:rect r="r" b="b" t="t" l="l"/>
            <a:pathLst>
              <a:path h="3543300" w="3543300">
                <a:moveTo>
                  <a:pt x="0" y="0"/>
                </a:moveTo>
                <a:lnTo>
                  <a:pt x="3543300" y="0"/>
                </a:lnTo>
                <a:lnTo>
                  <a:pt x="3543300" y="3543300"/>
                </a:lnTo>
                <a:lnTo>
                  <a:pt x="0" y="3543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913518" y="8801100"/>
            <a:ext cx="1485900" cy="1485900"/>
          </a:xfrm>
          <a:custGeom>
            <a:avLst/>
            <a:gdLst/>
            <a:ahLst/>
            <a:cxnLst/>
            <a:rect r="r" b="b" t="t" l="l"/>
            <a:pathLst>
              <a:path h="1485900" w="1485900">
                <a:moveTo>
                  <a:pt x="0" y="0"/>
                </a:moveTo>
                <a:lnTo>
                  <a:pt x="1485900" y="0"/>
                </a:lnTo>
                <a:lnTo>
                  <a:pt x="1485900" y="1485900"/>
                </a:lnTo>
                <a:lnTo>
                  <a:pt x="0" y="14859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13518" y="2514600"/>
            <a:ext cx="4229100" cy="4229100"/>
          </a:xfrm>
          <a:custGeom>
            <a:avLst/>
            <a:gdLst/>
            <a:ahLst/>
            <a:cxnLst/>
            <a:rect r="r" b="b" t="t" l="l"/>
            <a:pathLst>
              <a:path h="4229100" w="4229100">
                <a:moveTo>
                  <a:pt x="0" y="0"/>
                </a:moveTo>
                <a:lnTo>
                  <a:pt x="4229100" y="0"/>
                </a:lnTo>
                <a:lnTo>
                  <a:pt x="4229100" y="4229100"/>
                </a:lnTo>
                <a:lnTo>
                  <a:pt x="0" y="42291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99118" y="12696"/>
            <a:ext cx="2400300" cy="2400300"/>
          </a:xfrm>
          <a:custGeom>
            <a:avLst/>
            <a:gdLst/>
            <a:ahLst/>
            <a:cxnLst/>
            <a:rect r="r" b="b" t="t" l="l"/>
            <a:pathLst>
              <a:path h="2400300" w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16302" y="2278570"/>
            <a:ext cx="4989359" cy="1496798"/>
          </a:xfrm>
          <a:custGeom>
            <a:avLst/>
            <a:gdLst/>
            <a:ahLst/>
            <a:cxnLst/>
            <a:rect r="r" b="b" t="t" l="l"/>
            <a:pathLst>
              <a:path h="1496798" w="4989359">
                <a:moveTo>
                  <a:pt x="0" y="0"/>
                </a:moveTo>
                <a:lnTo>
                  <a:pt x="4989359" y="0"/>
                </a:lnTo>
                <a:lnTo>
                  <a:pt x="4989359" y="1496797"/>
                </a:lnTo>
                <a:lnTo>
                  <a:pt x="0" y="14967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89259" y="2799607"/>
            <a:ext cx="16916400" cy="6800850"/>
          </a:xfrm>
          <a:custGeom>
            <a:avLst/>
            <a:gdLst/>
            <a:ahLst/>
            <a:cxnLst/>
            <a:rect r="r" b="b" t="t" l="l"/>
            <a:pathLst>
              <a:path h="6800850" w="16916400">
                <a:moveTo>
                  <a:pt x="0" y="0"/>
                </a:moveTo>
                <a:lnTo>
                  <a:pt x="16916400" y="0"/>
                </a:lnTo>
                <a:lnTo>
                  <a:pt x="16916400" y="6800851"/>
                </a:lnTo>
                <a:lnTo>
                  <a:pt x="0" y="680085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0" y="2380"/>
            <a:ext cx="18288000" cy="10284620"/>
            <a:chOff x="0" y="0"/>
            <a:chExt cx="24384000" cy="1371282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384000" cy="13712825"/>
            </a:xfrm>
            <a:custGeom>
              <a:avLst/>
              <a:gdLst/>
              <a:ahLst/>
              <a:cxnLst/>
              <a:rect r="r" b="b" t="t" l="l"/>
              <a:pathLst>
                <a:path h="13712825" w="24384000">
                  <a:moveTo>
                    <a:pt x="0" y="0"/>
                  </a:moveTo>
                  <a:lnTo>
                    <a:pt x="0" y="13712825"/>
                  </a:lnTo>
                  <a:lnTo>
                    <a:pt x="24384000" y="13712825"/>
                  </a:lnTo>
                  <a:lnTo>
                    <a:pt x="24384000" y="0"/>
                  </a:lnTo>
                  <a:lnTo>
                    <a:pt x="0" y="0"/>
                  </a:lnTo>
                  <a:close/>
                  <a:moveTo>
                    <a:pt x="23418546" y="12760325"/>
                  </a:moveTo>
                  <a:lnTo>
                    <a:pt x="952754" y="12760325"/>
                  </a:lnTo>
                  <a:lnTo>
                    <a:pt x="952754" y="939800"/>
                  </a:lnTo>
                  <a:lnTo>
                    <a:pt x="23418546" y="939800"/>
                  </a:lnTo>
                  <a:lnTo>
                    <a:pt x="23418546" y="1276032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31166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31166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771650" y="3552615"/>
            <a:ext cx="6861497" cy="3773287"/>
          </a:xfrm>
          <a:custGeom>
            <a:avLst/>
            <a:gdLst/>
            <a:ahLst/>
            <a:cxnLst/>
            <a:rect r="r" b="b" t="t" l="l"/>
            <a:pathLst>
              <a:path h="3773287" w="6861497">
                <a:moveTo>
                  <a:pt x="0" y="0"/>
                </a:moveTo>
                <a:lnTo>
                  <a:pt x="6861497" y="0"/>
                </a:lnTo>
                <a:lnTo>
                  <a:pt x="6861497" y="3773287"/>
                </a:lnTo>
                <a:lnTo>
                  <a:pt x="0" y="377328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-118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623781" y="3579725"/>
            <a:ext cx="6769725" cy="3746177"/>
          </a:xfrm>
          <a:custGeom>
            <a:avLst/>
            <a:gdLst/>
            <a:ahLst/>
            <a:cxnLst/>
            <a:rect r="r" b="b" t="t" l="l"/>
            <a:pathLst>
              <a:path h="3746177" w="6769725">
                <a:moveTo>
                  <a:pt x="0" y="0"/>
                </a:moveTo>
                <a:lnTo>
                  <a:pt x="6769725" y="0"/>
                </a:lnTo>
                <a:lnTo>
                  <a:pt x="6769725" y="3746177"/>
                </a:lnTo>
                <a:lnTo>
                  <a:pt x="0" y="37461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-501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143250" y="1262062"/>
            <a:ext cx="11775758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spc="-20">
                <a:solidFill>
                  <a:srgbClr val="EF53A5"/>
                </a:solidFill>
                <a:latin typeface="Evolventa"/>
              </a:rPr>
              <a:t>The Distance vs Speed Graphs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7530713"/>
            <a:ext cx="8090212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0"/>
              </a:lnSpc>
            </a:pPr>
            <a:r>
              <a:rPr lang="en-US" sz="1900" spc="-9">
                <a:solidFill>
                  <a:srgbClr val="EF53A5"/>
                </a:solidFill>
                <a:latin typeface="Evolventa"/>
              </a:rPr>
              <a:t>Figure is a graph of the relationship between the average stopping distance of the prototype car against the variation of distance and speed.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623781" y="7577726"/>
            <a:ext cx="8444663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9"/>
              </a:lnSpc>
            </a:pPr>
            <a:r>
              <a:rPr lang="en-US" sz="1899" spc="-7">
                <a:solidFill>
                  <a:srgbClr val="EF53A5"/>
                </a:solidFill>
                <a:latin typeface="Evolventa"/>
              </a:rPr>
              <a:t>Figure 6 is a graph of deceleration of prototype car testing results against variations in distance and speed.</a:t>
            </a:r>
          </a:p>
          <a:p>
            <a:pPr algn="ctr">
              <a:lnSpc>
                <a:spcPts val="2279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0D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4000500"/>
            <a:ext cx="6286500" cy="6286500"/>
          </a:xfrm>
          <a:custGeom>
            <a:avLst/>
            <a:gdLst/>
            <a:ahLst/>
            <a:cxnLst/>
            <a:rect r="r" b="b" t="t" l="l"/>
            <a:pathLst>
              <a:path h="6286500" w="6286500">
                <a:moveTo>
                  <a:pt x="0" y="0"/>
                </a:moveTo>
                <a:lnTo>
                  <a:pt x="6286500" y="0"/>
                </a:lnTo>
                <a:lnTo>
                  <a:pt x="6286500" y="6286500"/>
                </a:lnTo>
                <a:lnTo>
                  <a:pt x="0" y="6286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4343400"/>
            <a:ext cx="3543300" cy="3543300"/>
          </a:xfrm>
          <a:custGeom>
            <a:avLst/>
            <a:gdLst/>
            <a:ahLst/>
            <a:cxnLst/>
            <a:rect r="r" b="b" t="t" l="l"/>
            <a:pathLst>
              <a:path h="3543300" w="3543300">
                <a:moveTo>
                  <a:pt x="0" y="0"/>
                </a:moveTo>
                <a:lnTo>
                  <a:pt x="3543300" y="0"/>
                </a:lnTo>
                <a:lnTo>
                  <a:pt x="3543300" y="3543300"/>
                </a:lnTo>
                <a:lnTo>
                  <a:pt x="0" y="3543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913518" y="8801100"/>
            <a:ext cx="1485900" cy="1485900"/>
          </a:xfrm>
          <a:custGeom>
            <a:avLst/>
            <a:gdLst/>
            <a:ahLst/>
            <a:cxnLst/>
            <a:rect r="r" b="b" t="t" l="l"/>
            <a:pathLst>
              <a:path h="1485900" w="1485900">
                <a:moveTo>
                  <a:pt x="0" y="0"/>
                </a:moveTo>
                <a:lnTo>
                  <a:pt x="1485900" y="0"/>
                </a:lnTo>
                <a:lnTo>
                  <a:pt x="1485900" y="1485900"/>
                </a:lnTo>
                <a:lnTo>
                  <a:pt x="0" y="14859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13518" y="2514600"/>
            <a:ext cx="4229100" cy="4229100"/>
          </a:xfrm>
          <a:custGeom>
            <a:avLst/>
            <a:gdLst/>
            <a:ahLst/>
            <a:cxnLst/>
            <a:rect r="r" b="b" t="t" l="l"/>
            <a:pathLst>
              <a:path h="4229100" w="4229100">
                <a:moveTo>
                  <a:pt x="0" y="0"/>
                </a:moveTo>
                <a:lnTo>
                  <a:pt x="4229100" y="0"/>
                </a:lnTo>
                <a:lnTo>
                  <a:pt x="4229100" y="4229100"/>
                </a:lnTo>
                <a:lnTo>
                  <a:pt x="0" y="42291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99118" y="12696"/>
            <a:ext cx="2400300" cy="2400300"/>
          </a:xfrm>
          <a:custGeom>
            <a:avLst/>
            <a:gdLst/>
            <a:ahLst/>
            <a:cxnLst/>
            <a:rect r="r" b="b" t="t" l="l"/>
            <a:pathLst>
              <a:path h="2400300" w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16302" y="2278570"/>
            <a:ext cx="4989359" cy="1496798"/>
          </a:xfrm>
          <a:custGeom>
            <a:avLst/>
            <a:gdLst/>
            <a:ahLst/>
            <a:cxnLst/>
            <a:rect r="r" b="b" t="t" l="l"/>
            <a:pathLst>
              <a:path h="1496798" w="4989359">
                <a:moveTo>
                  <a:pt x="0" y="0"/>
                </a:moveTo>
                <a:lnTo>
                  <a:pt x="4989359" y="0"/>
                </a:lnTo>
                <a:lnTo>
                  <a:pt x="4989359" y="1496797"/>
                </a:lnTo>
                <a:lnTo>
                  <a:pt x="0" y="14967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89259" y="2799607"/>
            <a:ext cx="16916400" cy="6800850"/>
          </a:xfrm>
          <a:custGeom>
            <a:avLst/>
            <a:gdLst/>
            <a:ahLst/>
            <a:cxnLst/>
            <a:rect r="r" b="b" t="t" l="l"/>
            <a:pathLst>
              <a:path h="6800850" w="16916400">
                <a:moveTo>
                  <a:pt x="0" y="0"/>
                </a:moveTo>
                <a:lnTo>
                  <a:pt x="16916400" y="0"/>
                </a:lnTo>
                <a:lnTo>
                  <a:pt x="16916400" y="6800851"/>
                </a:lnTo>
                <a:lnTo>
                  <a:pt x="0" y="680085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0" y="2380"/>
            <a:ext cx="18288000" cy="10284620"/>
            <a:chOff x="0" y="0"/>
            <a:chExt cx="24384000" cy="1371282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384000" cy="13712825"/>
            </a:xfrm>
            <a:custGeom>
              <a:avLst/>
              <a:gdLst/>
              <a:ahLst/>
              <a:cxnLst/>
              <a:rect r="r" b="b" t="t" l="l"/>
              <a:pathLst>
                <a:path h="13712825" w="24384000">
                  <a:moveTo>
                    <a:pt x="0" y="0"/>
                  </a:moveTo>
                  <a:lnTo>
                    <a:pt x="0" y="13712825"/>
                  </a:lnTo>
                  <a:lnTo>
                    <a:pt x="24384000" y="13712825"/>
                  </a:lnTo>
                  <a:lnTo>
                    <a:pt x="24384000" y="0"/>
                  </a:lnTo>
                  <a:lnTo>
                    <a:pt x="0" y="0"/>
                  </a:lnTo>
                  <a:close/>
                  <a:moveTo>
                    <a:pt x="23418546" y="12760325"/>
                  </a:moveTo>
                  <a:lnTo>
                    <a:pt x="952754" y="12760325"/>
                  </a:lnTo>
                  <a:lnTo>
                    <a:pt x="952754" y="939800"/>
                  </a:lnTo>
                  <a:lnTo>
                    <a:pt x="23418546" y="939800"/>
                  </a:lnTo>
                  <a:lnTo>
                    <a:pt x="23418546" y="1276032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31166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31166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0" y="648928"/>
            <a:ext cx="18288000" cy="8952273"/>
          </a:xfrm>
          <a:custGeom>
            <a:avLst/>
            <a:gdLst/>
            <a:ahLst/>
            <a:cxnLst/>
            <a:rect r="r" b="b" t="t" l="l"/>
            <a:pathLst>
              <a:path h="8952273" w="18288000">
                <a:moveTo>
                  <a:pt x="0" y="0"/>
                </a:moveTo>
                <a:lnTo>
                  <a:pt x="18288000" y="0"/>
                </a:lnTo>
                <a:lnTo>
                  <a:pt x="18288000" y="8952274"/>
                </a:lnTo>
                <a:lnTo>
                  <a:pt x="0" y="895227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-7248" r="0" b="-7661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0D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4000500"/>
            <a:ext cx="6286500" cy="6286500"/>
          </a:xfrm>
          <a:custGeom>
            <a:avLst/>
            <a:gdLst/>
            <a:ahLst/>
            <a:cxnLst/>
            <a:rect r="r" b="b" t="t" l="l"/>
            <a:pathLst>
              <a:path h="6286500" w="6286500">
                <a:moveTo>
                  <a:pt x="0" y="0"/>
                </a:moveTo>
                <a:lnTo>
                  <a:pt x="6286500" y="0"/>
                </a:lnTo>
                <a:lnTo>
                  <a:pt x="6286500" y="6286500"/>
                </a:lnTo>
                <a:lnTo>
                  <a:pt x="0" y="6286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4343400"/>
            <a:ext cx="3543300" cy="3543300"/>
          </a:xfrm>
          <a:custGeom>
            <a:avLst/>
            <a:gdLst/>
            <a:ahLst/>
            <a:cxnLst/>
            <a:rect r="r" b="b" t="t" l="l"/>
            <a:pathLst>
              <a:path h="3543300" w="3543300">
                <a:moveTo>
                  <a:pt x="0" y="0"/>
                </a:moveTo>
                <a:lnTo>
                  <a:pt x="3543300" y="0"/>
                </a:lnTo>
                <a:lnTo>
                  <a:pt x="3543300" y="3543300"/>
                </a:lnTo>
                <a:lnTo>
                  <a:pt x="0" y="3543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913518" y="8801100"/>
            <a:ext cx="1485900" cy="1485900"/>
          </a:xfrm>
          <a:custGeom>
            <a:avLst/>
            <a:gdLst/>
            <a:ahLst/>
            <a:cxnLst/>
            <a:rect r="r" b="b" t="t" l="l"/>
            <a:pathLst>
              <a:path h="1485900" w="1485900">
                <a:moveTo>
                  <a:pt x="0" y="0"/>
                </a:moveTo>
                <a:lnTo>
                  <a:pt x="1485900" y="0"/>
                </a:lnTo>
                <a:lnTo>
                  <a:pt x="1485900" y="1485900"/>
                </a:lnTo>
                <a:lnTo>
                  <a:pt x="0" y="14859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13518" y="2514600"/>
            <a:ext cx="4229100" cy="4229100"/>
          </a:xfrm>
          <a:custGeom>
            <a:avLst/>
            <a:gdLst/>
            <a:ahLst/>
            <a:cxnLst/>
            <a:rect r="r" b="b" t="t" l="l"/>
            <a:pathLst>
              <a:path h="4229100" w="4229100">
                <a:moveTo>
                  <a:pt x="0" y="0"/>
                </a:moveTo>
                <a:lnTo>
                  <a:pt x="4229100" y="0"/>
                </a:lnTo>
                <a:lnTo>
                  <a:pt x="4229100" y="4229100"/>
                </a:lnTo>
                <a:lnTo>
                  <a:pt x="0" y="42291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99118" y="12696"/>
            <a:ext cx="2400300" cy="2400300"/>
          </a:xfrm>
          <a:custGeom>
            <a:avLst/>
            <a:gdLst/>
            <a:ahLst/>
            <a:cxnLst/>
            <a:rect r="r" b="b" t="t" l="l"/>
            <a:pathLst>
              <a:path h="2400300" w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16302" y="2278570"/>
            <a:ext cx="4989359" cy="1496798"/>
          </a:xfrm>
          <a:custGeom>
            <a:avLst/>
            <a:gdLst/>
            <a:ahLst/>
            <a:cxnLst/>
            <a:rect r="r" b="b" t="t" l="l"/>
            <a:pathLst>
              <a:path h="1496798" w="4989359">
                <a:moveTo>
                  <a:pt x="0" y="0"/>
                </a:moveTo>
                <a:lnTo>
                  <a:pt x="4989359" y="0"/>
                </a:lnTo>
                <a:lnTo>
                  <a:pt x="4989359" y="1496797"/>
                </a:lnTo>
                <a:lnTo>
                  <a:pt x="0" y="14967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89259" y="2799607"/>
            <a:ext cx="16916400" cy="6800850"/>
          </a:xfrm>
          <a:custGeom>
            <a:avLst/>
            <a:gdLst/>
            <a:ahLst/>
            <a:cxnLst/>
            <a:rect r="r" b="b" t="t" l="l"/>
            <a:pathLst>
              <a:path h="6800850" w="16916400">
                <a:moveTo>
                  <a:pt x="0" y="0"/>
                </a:moveTo>
                <a:lnTo>
                  <a:pt x="16916400" y="0"/>
                </a:lnTo>
                <a:lnTo>
                  <a:pt x="16916400" y="6800851"/>
                </a:lnTo>
                <a:lnTo>
                  <a:pt x="0" y="680085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0" y="2380"/>
            <a:ext cx="18288000" cy="10284620"/>
            <a:chOff x="0" y="0"/>
            <a:chExt cx="24384000" cy="1371282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384000" cy="13712825"/>
            </a:xfrm>
            <a:custGeom>
              <a:avLst/>
              <a:gdLst/>
              <a:ahLst/>
              <a:cxnLst/>
              <a:rect r="r" b="b" t="t" l="l"/>
              <a:pathLst>
                <a:path h="13712825" w="24384000">
                  <a:moveTo>
                    <a:pt x="0" y="0"/>
                  </a:moveTo>
                  <a:lnTo>
                    <a:pt x="0" y="13712825"/>
                  </a:lnTo>
                  <a:lnTo>
                    <a:pt x="24384000" y="13712825"/>
                  </a:lnTo>
                  <a:lnTo>
                    <a:pt x="24384000" y="0"/>
                  </a:lnTo>
                  <a:lnTo>
                    <a:pt x="0" y="0"/>
                  </a:lnTo>
                  <a:close/>
                  <a:moveTo>
                    <a:pt x="23418546" y="12760325"/>
                  </a:moveTo>
                  <a:lnTo>
                    <a:pt x="952754" y="12760325"/>
                  </a:lnTo>
                  <a:lnTo>
                    <a:pt x="952754" y="939800"/>
                  </a:lnTo>
                  <a:lnTo>
                    <a:pt x="23418546" y="939800"/>
                  </a:lnTo>
                  <a:lnTo>
                    <a:pt x="23418546" y="1276032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31166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31166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0" y="619431"/>
            <a:ext cx="18288000" cy="8834284"/>
          </a:xfrm>
          <a:custGeom>
            <a:avLst/>
            <a:gdLst/>
            <a:ahLst/>
            <a:cxnLst/>
            <a:rect r="r" b="b" t="t" l="l"/>
            <a:pathLst>
              <a:path h="8834284" w="18288000">
                <a:moveTo>
                  <a:pt x="0" y="0"/>
                </a:moveTo>
                <a:lnTo>
                  <a:pt x="18288000" y="0"/>
                </a:lnTo>
                <a:lnTo>
                  <a:pt x="18288000" y="8834285"/>
                </a:lnTo>
                <a:lnTo>
                  <a:pt x="0" y="883428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-7012" r="0" b="-9431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0D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4000500"/>
            <a:ext cx="6286500" cy="6286500"/>
          </a:xfrm>
          <a:custGeom>
            <a:avLst/>
            <a:gdLst/>
            <a:ahLst/>
            <a:cxnLst/>
            <a:rect r="r" b="b" t="t" l="l"/>
            <a:pathLst>
              <a:path h="6286500" w="6286500">
                <a:moveTo>
                  <a:pt x="0" y="0"/>
                </a:moveTo>
                <a:lnTo>
                  <a:pt x="6286500" y="0"/>
                </a:lnTo>
                <a:lnTo>
                  <a:pt x="6286500" y="6286500"/>
                </a:lnTo>
                <a:lnTo>
                  <a:pt x="0" y="6286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4343400"/>
            <a:ext cx="3543300" cy="3543300"/>
          </a:xfrm>
          <a:custGeom>
            <a:avLst/>
            <a:gdLst/>
            <a:ahLst/>
            <a:cxnLst/>
            <a:rect r="r" b="b" t="t" l="l"/>
            <a:pathLst>
              <a:path h="3543300" w="3543300">
                <a:moveTo>
                  <a:pt x="0" y="0"/>
                </a:moveTo>
                <a:lnTo>
                  <a:pt x="3543300" y="0"/>
                </a:lnTo>
                <a:lnTo>
                  <a:pt x="3543300" y="3543300"/>
                </a:lnTo>
                <a:lnTo>
                  <a:pt x="0" y="3543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913518" y="8801100"/>
            <a:ext cx="1485900" cy="1485900"/>
          </a:xfrm>
          <a:custGeom>
            <a:avLst/>
            <a:gdLst/>
            <a:ahLst/>
            <a:cxnLst/>
            <a:rect r="r" b="b" t="t" l="l"/>
            <a:pathLst>
              <a:path h="1485900" w="1485900">
                <a:moveTo>
                  <a:pt x="0" y="0"/>
                </a:moveTo>
                <a:lnTo>
                  <a:pt x="1485900" y="0"/>
                </a:lnTo>
                <a:lnTo>
                  <a:pt x="1485900" y="1485900"/>
                </a:lnTo>
                <a:lnTo>
                  <a:pt x="0" y="14859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13518" y="2514600"/>
            <a:ext cx="4229100" cy="4229100"/>
          </a:xfrm>
          <a:custGeom>
            <a:avLst/>
            <a:gdLst/>
            <a:ahLst/>
            <a:cxnLst/>
            <a:rect r="r" b="b" t="t" l="l"/>
            <a:pathLst>
              <a:path h="4229100" w="4229100">
                <a:moveTo>
                  <a:pt x="0" y="0"/>
                </a:moveTo>
                <a:lnTo>
                  <a:pt x="4229100" y="0"/>
                </a:lnTo>
                <a:lnTo>
                  <a:pt x="4229100" y="4229100"/>
                </a:lnTo>
                <a:lnTo>
                  <a:pt x="0" y="42291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99118" y="12696"/>
            <a:ext cx="2400300" cy="2400300"/>
          </a:xfrm>
          <a:custGeom>
            <a:avLst/>
            <a:gdLst/>
            <a:ahLst/>
            <a:cxnLst/>
            <a:rect r="r" b="b" t="t" l="l"/>
            <a:pathLst>
              <a:path h="2400300" w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16302" y="2278570"/>
            <a:ext cx="4989359" cy="1496798"/>
          </a:xfrm>
          <a:custGeom>
            <a:avLst/>
            <a:gdLst/>
            <a:ahLst/>
            <a:cxnLst/>
            <a:rect r="r" b="b" t="t" l="l"/>
            <a:pathLst>
              <a:path h="1496798" w="4989359">
                <a:moveTo>
                  <a:pt x="0" y="0"/>
                </a:moveTo>
                <a:lnTo>
                  <a:pt x="4989359" y="0"/>
                </a:lnTo>
                <a:lnTo>
                  <a:pt x="4989359" y="1496797"/>
                </a:lnTo>
                <a:lnTo>
                  <a:pt x="0" y="14967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89259" y="2799607"/>
            <a:ext cx="16916400" cy="6800850"/>
          </a:xfrm>
          <a:custGeom>
            <a:avLst/>
            <a:gdLst/>
            <a:ahLst/>
            <a:cxnLst/>
            <a:rect r="r" b="b" t="t" l="l"/>
            <a:pathLst>
              <a:path h="6800850" w="16916400">
                <a:moveTo>
                  <a:pt x="0" y="0"/>
                </a:moveTo>
                <a:lnTo>
                  <a:pt x="16916400" y="0"/>
                </a:lnTo>
                <a:lnTo>
                  <a:pt x="16916400" y="6800851"/>
                </a:lnTo>
                <a:lnTo>
                  <a:pt x="0" y="680085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0" y="2380"/>
            <a:ext cx="18288000" cy="10284620"/>
            <a:chOff x="0" y="0"/>
            <a:chExt cx="24384000" cy="1371282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384000" cy="13712825"/>
            </a:xfrm>
            <a:custGeom>
              <a:avLst/>
              <a:gdLst/>
              <a:ahLst/>
              <a:cxnLst/>
              <a:rect r="r" b="b" t="t" l="l"/>
              <a:pathLst>
                <a:path h="13712825" w="24384000">
                  <a:moveTo>
                    <a:pt x="0" y="0"/>
                  </a:moveTo>
                  <a:lnTo>
                    <a:pt x="0" y="13712825"/>
                  </a:lnTo>
                  <a:lnTo>
                    <a:pt x="24384000" y="13712825"/>
                  </a:lnTo>
                  <a:lnTo>
                    <a:pt x="24384000" y="0"/>
                  </a:lnTo>
                  <a:lnTo>
                    <a:pt x="0" y="0"/>
                  </a:lnTo>
                  <a:close/>
                  <a:moveTo>
                    <a:pt x="23418546" y="12760325"/>
                  </a:moveTo>
                  <a:lnTo>
                    <a:pt x="952754" y="12760325"/>
                  </a:lnTo>
                  <a:lnTo>
                    <a:pt x="952754" y="939800"/>
                  </a:lnTo>
                  <a:lnTo>
                    <a:pt x="23418546" y="939800"/>
                  </a:lnTo>
                  <a:lnTo>
                    <a:pt x="23418546" y="1276032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31166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0" y="4000500"/>
            <a:ext cx="6286500" cy="6286500"/>
          </a:xfrm>
          <a:custGeom>
            <a:avLst/>
            <a:gdLst/>
            <a:ahLst/>
            <a:cxnLst/>
            <a:rect r="r" b="b" t="t" l="l"/>
            <a:pathLst>
              <a:path h="6286500" w="6286500">
                <a:moveTo>
                  <a:pt x="0" y="0"/>
                </a:moveTo>
                <a:lnTo>
                  <a:pt x="6286500" y="0"/>
                </a:lnTo>
                <a:lnTo>
                  <a:pt x="6286500" y="6286500"/>
                </a:lnTo>
                <a:lnTo>
                  <a:pt x="0" y="6286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0" y="4343400"/>
            <a:ext cx="3543300" cy="3543300"/>
          </a:xfrm>
          <a:custGeom>
            <a:avLst/>
            <a:gdLst/>
            <a:ahLst/>
            <a:cxnLst/>
            <a:rect r="r" b="b" t="t" l="l"/>
            <a:pathLst>
              <a:path h="3543300" w="3543300">
                <a:moveTo>
                  <a:pt x="0" y="0"/>
                </a:moveTo>
                <a:lnTo>
                  <a:pt x="3543300" y="0"/>
                </a:lnTo>
                <a:lnTo>
                  <a:pt x="3543300" y="3543300"/>
                </a:lnTo>
                <a:lnTo>
                  <a:pt x="0" y="3543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913518" y="8801100"/>
            <a:ext cx="1485900" cy="1485900"/>
          </a:xfrm>
          <a:custGeom>
            <a:avLst/>
            <a:gdLst/>
            <a:ahLst/>
            <a:cxnLst/>
            <a:rect r="r" b="b" t="t" l="l"/>
            <a:pathLst>
              <a:path h="1485900" w="1485900">
                <a:moveTo>
                  <a:pt x="0" y="0"/>
                </a:moveTo>
                <a:lnTo>
                  <a:pt x="1485900" y="0"/>
                </a:lnTo>
                <a:lnTo>
                  <a:pt x="1485900" y="1485900"/>
                </a:lnTo>
                <a:lnTo>
                  <a:pt x="0" y="14859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913518" y="2514600"/>
            <a:ext cx="4229100" cy="4229100"/>
          </a:xfrm>
          <a:custGeom>
            <a:avLst/>
            <a:gdLst/>
            <a:ahLst/>
            <a:cxnLst/>
            <a:rect r="r" b="b" t="t" l="l"/>
            <a:pathLst>
              <a:path h="4229100" w="4229100">
                <a:moveTo>
                  <a:pt x="0" y="0"/>
                </a:moveTo>
                <a:lnTo>
                  <a:pt x="4229100" y="0"/>
                </a:lnTo>
                <a:lnTo>
                  <a:pt x="4229100" y="4229100"/>
                </a:lnTo>
                <a:lnTo>
                  <a:pt x="0" y="42291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999118" y="12696"/>
            <a:ext cx="2400300" cy="2400300"/>
          </a:xfrm>
          <a:custGeom>
            <a:avLst/>
            <a:gdLst/>
            <a:ahLst/>
            <a:cxnLst/>
            <a:rect r="r" b="b" t="t" l="l"/>
            <a:pathLst>
              <a:path h="2400300" w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716302" y="5872669"/>
            <a:ext cx="4989359" cy="1496798"/>
          </a:xfrm>
          <a:custGeom>
            <a:avLst/>
            <a:gdLst/>
            <a:ahLst/>
            <a:cxnLst/>
            <a:rect r="r" b="b" t="t" l="l"/>
            <a:pathLst>
              <a:path h="1496798" w="4989359">
                <a:moveTo>
                  <a:pt x="0" y="0"/>
                </a:moveTo>
                <a:lnTo>
                  <a:pt x="4989359" y="0"/>
                </a:lnTo>
                <a:lnTo>
                  <a:pt x="4989359" y="1496797"/>
                </a:lnTo>
                <a:lnTo>
                  <a:pt x="0" y="14967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683418" y="6362702"/>
            <a:ext cx="16916400" cy="3505742"/>
          </a:xfrm>
          <a:custGeom>
            <a:avLst/>
            <a:gdLst/>
            <a:ahLst/>
            <a:cxnLst/>
            <a:rect r="r" b="b" t="t" l="l"/>
            <a:pathLst>
              <a:path h="3505742" w="16916400">
                <a:moveTo>
                  <a:pt x="0" y="0"/>
                </a:moveTo>
                <a:lnTo>
                  <a:pt x="16916400" y="0"/>
                </a:lnTo>
                <a:lnTo>
                  <a:pt x="16916400" y="3505741"/>
                </a:lnTo>
                <a:lnTo>
                  <a:pt x="0" y="350574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0" y="2380"/>
            <a:ext cx="18288000" cy="10284620"/>
            <a:chOff x="0" y="0"/>
            <a:chExt cx="24384000" cy="1371282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4384000" cy="13712825"/>
            </a:xfrm>
            <a:custGeom>
              <a:avLst/>
              <a:gdLst/>
              <a:ahLst/>
              <a:cxnLst/>
              <a:rect r="r" b="b" t="t" l="l"/>
              <a:pathLst>
                <a:path h="13712825" w="24384000">
                  <a:moveTo>
                    <a:pt x="0" y="0"/>
                  </a:moveTo>
                  <a:lnTo>
                    <a:pt x="0" y="13712825"/>
                  </a:lnTo>
                  <a:lnTo>
                    <a:pt x="24384000" y="13712825"/>
                  </a:lnTo>
                  <a:lnTo>
                    <a:pt x="24384000" y="0"/>
                  </a:lnTo>
                  <a:lnTo>
                    <a:pt x="0" y="0"/>
                  </a:lnTo>
                  <a:close/>
                  <a:moveTo>
                    <a:pt x="23418546" y="12760325"/>
                  </a:moveTo>
                  <a:lnTo>
                    <a:pt x="952754" y="12760325"/>
                  </a:lnTo>
                  <a:lnTo>
                    <a:pt x="952754" y="939800"/>
                  </a:lnTo>
                  <a:lnTo>
                    <a:pt x="23418546" y="939800"/>
                  </a:lnTo>
                  <a:lnTo>
                    <a:pt x="23418546" y="1276032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31166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1823871" y="2898458"/>
            <a:ext cx="13055610" cy="2942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80"/>
              </a:lnSpc>
            </a:pPr>
            <a:r>
              <a:rPr lang="en-US" sz="9900" spc="-47">
                <a:solidFill>
                  <a:srgbClr val="EF53A5"/>
                </a:solidFill>
                <a:latin typeface="Evolventa"/>
              </a:rPr>
              <a:t>Thank You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823869" y="7045008"/>
            <a:ext cx="13055609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-14">
                <a:solidFill>
                  <a:srgbClr val="EF53A5"/>
                </a:solidFill>
                <a:latin typeface="Evolventa"/>
              </a:rPr>
              <a:t>By: Reetam Das</a:t>
            </a:r>
          </a:p>
          <a:p>
            <a:pPr algn="l">
              <a:lnSpc>
                <a:spcPts val="3600"/>
              </a:lnSpc>
            </a:pPr>
            <a:r>
              <a:rPr lang="en-US" sz="3000" spc="-14">
                <a:solidFill>
                  <a:srgbClr val="EF53A5"/>
                </a:solidFill>
                <a:latin typeface="Evolventa"/>
              </a:rPr>
              <a:t>	guided by: Dr. Biplab Ranjan Sarkar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0D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4000500"/>
            <a:ext cx="6286500" cy="6286500"/>
          </a:xfrm>
          <a:custGeom>
            <a:avLst/>
            <a:gdLst/>
            <a:ahLst/>
            <a:cxnLst/>
            <a:rect r="r" b="b" t="t" l="l"/>
            <a:pathLst>
              <a:path h="6286500" w="6286500">
                <a:moveTo>
                  <a:pt x="0" y="0"/>
                </a:moveTo>
                <a:lnTo>
                  <a:pt x="6286500" y="0"/>
                </a:lnTo>
                <a:lnTo>
                  <a:pt x="6286500" y="6286500"/>
                </a:lnTo>
                <a:lnTo>
                  <a:pt x="0" y="6286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4343400"/>
            <a:ext cx="3543300" cy="3543300"/>
          </a:xfrm>
          <a:custGeom>
            <a:avLst/>
            <a:gdLst/>
            <a:ahLst/>
            <a:cxnLst/>
            <a:rect r="r" b="b" t="t" l="l"/>
            <a:pathLst>
              <a:path h="3543300" w="3543300">
                <a:moveTo>
                  <a:pt x="0" y="0"/>
                </a:moveTo>
                <a:lnTo>
                  <a:pt x="3543300" y="0"/>
                </a:lnTo>
                <a:lnTo>
                  <a:pt x="3543300" y="3543300"/>
                </a:lnTo>
                <a:lnTo>
                  <a:pt x="0" y="3543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913518" y="8801100"/>
            <a:ext cx="1485900" cy="1485900"/>
          </a:xfrm>
          <a:custGeom>
            <a:avLst/>
            <a:gdLst/>
            <a:ahLst/>
            <a:cxnLst/>
            <a:rect r="r" b="b" t="t" l="l"/>
            <a:pathLst>
              <a:path h="1485900" w="1485900">
                <a:moveTo>
                  <a:pt x="0" y="0"/>
                </a:moveTo>
                <a:lnTo>
                  <a:pt x="1485900" y="0"/>
                </a:lnTo>
                <a:lnTo>
                  <a:pt x="1485900" y="1485900"/>
                </a:lnTo>
                <a:lnTo>
                  <a:pt x="0" y="14859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13518" y="2514600"/>
            <a:ext cx="4229100" cy="4229100"/>
          </a:xfrm>
          <a:custGeom>
            <a:avLst/>
            <a:gdLst/>
            <a:ahLst/>
            <a:cxnLst/>
            <a:rect r="r" b="b" t="t" l="l"/>
            <a:pathLst>
              <a:path h="4229100" w="4229100">
                <a:moveTo>
                  <a:pt x="0" y="0"/>
                </a:moveTo>
                <a:lnTo>
                  <a:pt x="4229100" y="0"/>
                </a:lnTo>
                <a:lnTo>
                  <a:pt x="4229100" y="4229100"/>
                </a:lnTo>
                <a:lnTo>
                  <a:pt x="0" y="42291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99118" y="12696"/>
            <a:ext cx="2400300" cy="2400300"/>
          </a:xfrm>
          <a:custGeom>
            <a:avLst/>
            <a:gdLst/>
            <a:ahLst/>
            <a:cxnLst/>
            <a:rect r="r" b="b" t="t" l="l"/>
            <a:pathLst>
              <a:path h="2400300" w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16302" y="2278570"/>
            <a:ext cx="4989359" cy="1496798"/>
          </a:xfrm>
          <a:custGeom>
            <a:avLst/>
            <a:gdLst/>
            <a:ahLst/>
            <a:cxnLst/>
            <a:rect r="r" b="b" t="t" l="l"/>
            <a:pathLst>
              <a:path h="1496798" w="4989359">
                <a:moveTo>
                  <a:pt x="0" y="0"/>
                </a:moveTo>
                <a:lnTo>
                  <a:pt x="4989359" y="0"/>
                </a:lnTo>
                <a:lnTo>
                  <a:pt x="4989359" y="1496797"/>
                </a:lnTo>
                <a:lnTo>
                  <a:pt x="0" y="14967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89259" y="2799607"/>
            <a:ext cx="16916400" cy="6800850"/>
          </a:xfrm>
          <a:custGeom>
            <a:avLst/>
            <a:gdLst/>
            <a:ahLst/>
            <a:cxnLst/>
            <a:rect r="r" b="b" t="t" l="l"/>
            <a:pathLst>
              <a:path h="6800850" w="16916400">
                <a:moveTo>
                  <a:pt x="0" y="0"/>
                </a:moveTo>
                <a:lnTo>
                  <a:pt x="16916400" y="0"/>
                </a:lnTo>
                <a:lnTo>
                  <a:pt x="16916400" y="6800851"/>
                </a:lnTo>
                <a:lnTo>
                  <a:pt x="0" y="680085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0" y="2380"/>
            <a:ext cx="18288000" cy="10284620"/>
            <a:chOff x="0" y="0"/>
            <a:chExt cx="24384000" cy="1371282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384000" cy="13712825"/>
            </a:xfrm>
            <a:custGeom>
              <a:avLst/>
              <a:gdLst/>
              <a:ahLst/>
              <a:cxnLst/>
              <a:rect r="r" b="b" t="t" l="l"/>
              <a:pathLst>
                <a:path h="13712825" w="24384000">
                  <a:moveTo>
                    <a:pt x="0" y="0"/>
                  </a:moveTo>
                  <a:lnTo>
                    <a:pt x="0" y="13712825"/>
                  </a:lnTo>
                  <a:lnTo>
                    <a:pt x="24384000" y="13712825"/>
                  </a:lnTo>
                  <a:lnTo>
                    <a:pt x="24384000" y="0"/>
                  </a:lnTo>
                  <a:lnTo>
                    <a:pt x="0" y="0"/>
                  </a:lnTo>
                  <a:close/>
                  <a:moveTo>
                    <a:pt x="23418546" y="12760325"/>
                  </a:moveTo>
                  <a:lnTo>
                    <a:pt x="952754" y="12760325"/>
                  </a:lnTo>
                  <a:lnTo>
                    <a:pt x="952754" y="939800"/>
                  </a:lnTo>
                  <a:lnTo>
                    <a:pt x="23418546" y="939800"/>
                  </a:lnTo>
                  <a:lnTo>
                    <a:pt x="23418546" y="1276032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31166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823871" y="1334772"/>
            <a:ext cx="12959240" cy="1140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spc="-25">
                <a:solidFill>
                  <a:srgbClr val="FFFFFF"/>
                </a:solidFill>
                <a:latin typeface="Evolventa"/>
              </a:rPr>
              <a:t>What is </a:t>
            </a:r>
            <a:r>
              <a:rPr lang="en-US" sz="5400" spc="-25">
                <a:solidFill>
                  <a:srgbClr val="EF53A5"/>
                </a:solidFill>
                <a:latin typeface="Evolventa"/>
              </a:rPr>
              <a:t>Fuzzy </a:t>
            </a:r>
            <a:r>
              <a:rPr lang="en-US" sz="5400" spc="-25">
                <a:solidFill>
                  <a:srgbClr val="EBEBEB"/>
                </a:solidFill>
                <a:latin typeface="Evolventa"/>
              </a:rPr>
              <a:t>logic!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23871" y="3922395"/>
            <a:ext cx="13959468" cy="506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262626"/>
                </a:solidFill>
                <a:latin typeface="Arimo Bold"/>
              </a:rPr>
              <a:t>Fuzzy Logic(FL) </a:t>
            </a:r>
            <a:r>
              <a:rPr lang="en-US" sz="3600">
                <a:solidFill>
                  <a:srgbClr val="404040"/>
                </a:solidFill>
                <a:latin typeface="Arimo"/>
              </a:rPr>
              <a:t>is a method of reasoning that resembles </a:t>
            </a:r>
            <a:r>
              <a:rPr lang="en-US" sz="3600">
                <a:solidFill>
                  <a:srgbClr val="262626"/>
                </a:solidFill>
                <a:latin typeface="Arimo Bold"/>
              </a:rPr>
              <a:t>Human Reasoning</a:t>
            </a:r>
            <a:r>
              <a:rPr lang="en-US" sz="3600">
                <a:solidFill>
                  <a:srgbClr val="404040"/>
                </a:solidFill>
                <a:latin typeface="Arimo"/>
              </a:rPr>
              <a:t>. This approach is similar to how humans perform decision Making. It is not just </a:t>
            </a:r>
            <a:r>
              <a:rPr lang="en-US" sz="3600">
                <a:solidFill>
                  <a:srgbClr val="404040"/>
                </a:solidFill>
                <a:latin typeface="Arimo Bold"/>
              </a:rPr>
              <a:t>Yes </a:t>
            </a:r>
            <a:r>
              <a:rPr lang="en-US" sz="3600">
                <a:solidFill>
                  <a:srgbClr val="404040"/>
                </a:solidFill>
                <a:latin typeface="Arimo"/>
              </a:rPr>
              <a:t>or </a:t>
            </a:r>
            <a:r>
              <a:rPr lang="en-US" sz="3600">
                <a:solidFill>
                  <a:srgbClr val="404040"/>
                </a:solidFill>
                <a:latin typeface="Arimo Bold"/>
              </a:rPr>
              <a:t>No, </a:t>
            </a:r>
            <a:r>
              <a:rPr lang="en-US" sz="3600">
                <a:solidFill>
                  <a:srgbClr val="404040"/>
                </a:solidFill>
                <a:latin typeface="Arimo"/>
              </a:rPr>
              <a:t>but all intermediate possibilities included.</a:t>
            </a:r>
          </a:p>
          <a:p>
            <a:pPr algn="l" marL="624364" indent="-312182" lvl="1">
              <a:lnSpc>
                <a:spcPts val="4140"/>
              </a:lnSpc>
              <a:buFont typeface="Arial"/>
              <a:buChar char="•"/>
            </a:pPr>
            <a:r>
              <a:rPr lang="en-US" sz="3450">
                <a:solidFill>
                  <a:srgbClr val="404040"/>
                </a:solidFill>
                <a:latin typeface="Arimo"/>
              </a:rPr>
              <a:t>Fuzzy logic is an approach to computing based on </a:t>
            </a:r>
            <a:r>
              <a:rPr lang="en-US" sz="3450">
                <a:solidFill>
                  <a:srgbClr val="262626"/>
                </a:solidFill>
                <a:latin typeface="Arimo Bold"/>
              </a:rPr>
              <a:t>"degrees of truth" </a:t>
            </a:r>
            <a:r>
              <a:rPr lang="en-US" sz="3450">
                <a:solidFill>
                  <a:srgbClr val="404040"/>
                </a:solidFill>
                <a:latin typeface="Arimo"/>
              </a:rPr>
              <a:t>rather than the usual "true or false" (1 or 0) Boolean logic on which the modern computer is based. 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0D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4000500"/>
            <a:ext cx="6286500" cy="6286500"/>
          </a:xfrm>
          <a:custGeom>
            <a:avLst/>
            <a:gdLst/>
            <a:ahLst/>
            <a:cxnLst/>
            <a:rect r="r" b="b" t="t" l="l"/>
            <a:pathLst>
              <a:path h="6286500" w="6286500">
                <a:moveTo>
                  <a:pt x="0" y="0"/>
                </a:moveTo>
                <a:lnTo>
                  <a:pt x="6286500" y="0"/>
                </a:lnTo>
                <a:lnTo>
                  <a:pt x="6286500" y="6286500"/>
                </a:lnTo>
                <a:lnTo>
                  <a:pt x="0" y="6286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4343400"/>
            <a:ext cx="3543300" cy="3543300"/>
          </a:xfrm>
          <a:custGeom>
            <a:avLst/>
            <a:gdLst/>
            <a:ahLst/>
            <a:cxnLst/>
            <a:rect r="r" b="b" t="t" l="l"/>
            <a:pathLst>
              <a:path h="3543300" w="3543300">
                <a:moveTo>
                  <a:pt x="0" y="0"/>
                </a:moveTo>
                <a:lnTo>
                  <a:pt x="3543300" y="0"/>
                </a:lnTo>
                <a:lnTo>
                  <a:pt x="3543300" y="3543300"/>
                </a:lnTo>
                <a:lnTo>
                  <a:pt x="0" y="3543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913518" y="8801100"/>
            <a:ext cx="1485900" cy="1485900"/>
          </a:xfrm>
          <a:custGeom>
            <a:avLst/>
            <a:gdLst/>
            <a:ahLst/>
            <a:cxnLst/>
            <a:rect r="r" b="b" t="t" l="l"/>
            <a:pathLst>
              <a:path h="1485900" w="1485900">
                <a:moveTo>
                  <a:pt x="0" y="0"/>
                </a:moveTo>
                <a:lnTo>
                  <a:pt x="1485900" y="0"/>
                </a:lnTo>
                <a:lnTo>
                  <a:pt x="1485900" y="1485900"/>
                </a:lnTo>
                <a:lnTo>
                  <a:pt x="0" y="14859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13518" y="2514600"/>
            <a:ext cx="4229100" cy="4229100"/>
          </a:xfrm>
          <a:custGeom>
            <a:avLst/>
            <a:gdLst/>
            <a:ahLst/>
            <a:cxnLst/>
            <a:rect r="r" b="b" t="t" l="l"/>
            <a:pathLst>
              <a:path h="4229100" w="4229100">
                <a:moveTo>
                  <a:pt x="0" y="0"/>
                </a:moveTo>
                <a:lnTo>
                  <a:pt x="4229100" y="0"/>
                </a:lnTo>
                <a:lnTo>
                  <a:pt x="4229100" y="4229100"/>
                </a:lnTo>
                <a:lnTo>
                  <a:pt x="0" y="42291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99118" y="12696"/>
            <a:ext cx="2400300" cy="2400300"/>
          </a:xfrm>
          <a:custGeom>
            <a:avLst/>
            <a:gdLst/>
            <a:ahLst/>
            <a:cxnLst/>
            <a:rect r="r" b="b" t="t" l="l"/>
            <a:pathLst>
              <a:path h="2400300" w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16302" y="2278570"/>
            <a:ext cx="4989359" cy="1496798"/>
          </a:xfrm>
          <a:custGeom>
            <a:avLst/>
            <a:gdLst/>
            <a:ahLst/>
            <a:cxnLst/>
            <a:rect r="r" b="b" t="t" l="l"/>
            <a:pathLst>
              <a:path h="1496798" w="4989359">
                <a:moveTo>
                  <a:pt x="0" y="0"/>
                </a:moveTo>
                <a:lnTo>
                  <a:pt x="4989359" y="0"/>
                </a:lnTo>
                <a:lnTo>
                  <a:pt x="4989359" y="1496797"/>
                </a:lnTo>
                <a:lnTo>
                  <a:pt x="0" y="14967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89259" y="2799607"/>
            <a:ext cx="16916400" cy="6800850"/>
          </a:xfrm>
          <a:custGeom>
            <a:avLst/>
            <a:gdLst/>
            <a:ahLst/>
            <a:cxnLst/>
            <a:rect r="r" b="b" t="t" l="l"/>
            <a:pathLst>
              <a:path h="6800850" w="16916400">
                <a:moveTo>
                  <a:pt x="0" y="0"/>
                </a:moveTo>
                <a:lnTo>
                  <a:pt x="16916400" y="0"/>
                </a:lnTo>
                <a:lnTo>
                  <a:pt x="16916400" y="6800851"/>
                </a:lnTo>
                <a:lnTo>
                  <a:pt x="0" y="680085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0" y="2380"/>
            <a:ext cx="18288000" cy="10284620"/>
            <a:chOff x="0" y="0"/>
            <a:chExt cx="24384000" cy="1371282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384000" cy="13712825"/>
            </a:xfrm>
            <a:custGeom>
              <a:avLst/>
              <a:gdLst/>
              <a:ahLst/>
              <a:cxnLst/>
              <a:rect r="r" b="b" t="t" l="l"/>
              <a:pathLst>
                <a:path h="13712825" w="24384000">
                  <a:moveTo>
                    <a:pt x="0" y="0"/>
                  </a:moveTo>
                  <a:lnTo>
                    <a:pt x="0" y="13712825"/>
                  </a:lnTo>
                  <a:lnTo>
                    <a:pt x="24384000" y="13712825"/>
                  </a:lnTo>
                  <a:lnTo>
                    <a:pt x="24384000" y="0"/>
                  </a:lnTo>
                  <a:lnTo>
                    <a:pt x="0" y="0"/>
                  </a:lnTo>
                  <a:close/>
                  <a:moveTo>
                    <a:pt x="23418546" y="12760325"/>
                  </a:moveTo>
                  <a:lnTo>
                    <a:pt x="952754" y="12760325"/>
                  </a:lnTo>
                  <a:lnTo>
                    <a:pt x="952754" y="939800"/>
                  </a:lnTo>
                  <a:lnTo>
                    <a:pt x="23418546" y="939800"/>
                  </a:lnTo>
                  <a:lnTo>
                    <a:pt x="23418546" y="1276032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31166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823871" y="1334772"/>
            <a:ext cx="12959240" cy="1140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spc="-25">
                <a:solidFill>
                  <a:srgbClr val="EBEBEB"/>
                </a:solidFill>
                <a:latin typeface="Evolventa"/>
              </a:rPr>
              <a:t>Boolean Logic vs Fuzzy Logic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0" y="4888680"/>
            <a:ext cx="9241816" cy="3937818"/>
          </a:xfrm>
          <a:custGeom>
            <a:avLst/>
            <a:gdLst/>
            <a:ahLst/>
            <a:cxnLst/>
            <a:rect r="r" b="b" t="t" l="l"/>
            <a:pathLst>
              <a:path h="3937818" w="9241816">
                <a:moveTo>
                  <a:pt x="0" y="0"/>
                </a:moveTo>
                <a:lnTo>
                  <a:pt x="9241816" y="0"/>
                </a:lnTo>
                <a:lnTo>
                  <a:pt x="9241816" y="3937818"/>
                </a:lnTo>
                <a:lnTo>
                  <a:pt x="0" y="393781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-32015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321597" y="4888680"/>
            <a:ext cx="8966403" cy="3937820"/>
          </a:xfrm>
          <a:custGeom>
            <a:avLst/>
            <a:gdLst/>
            <a:ahLst/>
            <a:cxnLst/>
            <a:rect r="r" b="b" t="t" l="l"/>
            <a:pathLst>
              <a:path h="3937820" w="8966403">
                <a:moveTo>
                  <a:pt x="0" y="0"/>
                </a:moveTo>
                <a:lnTo>
                  <a:pt x="8966403" y="0"/>
                </a:lnTo>
                <a:lnTo>
                  <a:pt x="8966403" y="3937820"/>
                </a:lnTo>
                <a:lnTo>
                  <a:pt x="0" y="393782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-32014" r="-3071" b="0"/>
            </a:stretch>
          </a:blipFill>
        </p:spPr>
      </p:sp>
      <p:graphicFrame>
        <p:nvGraphicFramePr>
          <p:cNvPr name="Table 18" id="18"/>
          <p:cNvGraphicFramePr>
            <a:graphicFrameLocks noGrp="true"/>
          </p:cNvGraphicFramePr>
          <p:nvPr/>
        </p:nvGraphicFramePr>
        <p:xfrm>
          <a:off x="796412" y="3436374"/>
          <a:ext cx="16840200" cy="1371600"/>
        </p:xfrm>
        <a:graphic>
          <a:graphicData uri="http://schemas.openxmlformats.org/drawingml/2006/table">
            <a:tbl>
              <a:tblPr/>
              <a:tblGrid>
                <a:gridCol w="8420100"/>
                <a:gridCol w="8420100"/>
              </a:tblGrid>
              <a:tr h="13716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7200"/>
                        </a:lnSpc>
                        <a:defRPr/>
                      </a:pPr>
                      <a:r>
                        <a:rPr lang="en-US" sz="6000" spc="-28">
                          <a:solidFill>
                            <a:srgbClr val="000000"/>
                          </a:solidFill>
                          <a:latin typeface="Evolventa"/>
                        </a:rPr>
                        <a:t>Boolean Logic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116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7200"/>
                        </a:lnSpc>
                        <a:defRPr/>
                      </a:pPr>
                      <a:r>
                        <a:rPr lang="en-US" sz="6000" spc="-28">
                          <a:solidFill>
                            <a:srgbClr val="000000"/>
                          </a:solidFill>
                          <a:latin typeface="Evolventa"/>
                        </a:rPr>
                        <a:t>Fuzzy Logic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116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0D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4000500"/>
            <a:ext cx="6286500" cy="6286500"/>
          </a:xfrm>
          <a:custGeom>
            <a:avLst/>
            <a:gdLst/>
            <a:ahLst/>
            <a:cxnLst/>
            <a:rect r="r" b="b" t="t" l="l"/>
            <a:pathLst>
              <a:path h="6286500" w="6286500">
                <a:moveTo>
                  <a:pt x="0" y="0"/>
                </a:moveTo>
                <a:lnTo>
                  <a:pt x="6286500" y="0"/>
                </a:lnTo>
                <a:lnTo>
                  <a:pt x="6286500" y="6286500"/>
                </a:lnTo>
                <a:lnTo>
                  <a:pt x="0" y="6286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4343400"/>
            <a:ext cx="3543300" cy="3543300"/>
          </a:xfrm>
          <a:custGeom>
            <a:avLst/>
            <a:gdLst/>
            <a:ahLst/>
            <a:cxnLst/>
            <a:rect r="r" b="b" t="t" l="l"/>
            <a:pathLst>
              <a:path h="3543300" w="3543300">
                <a:moveTo>
                  <a:pt x="0" y="0"/>
                </a:moveTo>
                <a:lnTo>
                  <a:pt x="3543300" y="0"/>
                </a:lnTo>
                <a:lnTo>
                  <a:pt x="3543300" y="3543300"/>
                </a:lnTo>
                <a:lnTo>
                  <a:pt x="0" y="3543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913518" y="8801100"/>
            <a:ext cx="1485900" cy="1485900"/>
          </a:xfrm>
          <a:custGeom>
            <a:avLst/>
            <a:gdLst/>
            <a:ahLst/>
            <a:cxnLst/>
            <a:rect r="r" b="b" t="t" l="l"/>
            <a:pathLst>
              <a:path h="1485900" w="1485900">
                <a:moveTo>
                  <a:pt x="0" y="0"/>
                </a:moveTo>
                <a:lnTo>
                  <a:pt x="1485900" y="0"/>
                </a:lnTo>
                <a:lnTo>
                  <a:pt x="1485900" y="1485900"/>
                </a:lnTo>
                <a:lnTo>
                  <a:pt x="0" y="14859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13518" y="2514600"/>
            <a:ext cx="4229100" cy="4229100"/>
          </a:xfrm>
          <a:custGeom>
            <a:avLst/>
            <a:gdLst/>
            <a:ahLst/>
            <a:cxnLst/>
            <a:rect r="r" b="b" t="t" l="l"/>
            <a:pathLst>
              <a:path h="4229100" w="4229100">
                <a:moveTo>
                  <a:pt x="0" y="0"/>
                </a:moveTo>
                <a:lnTo>
                  <a:pt x="4229100" y="0"/>
                </a:lnTo>
                <a:lnTo>
                  <a:pt x="4229100" y="4229100"/>
                </a:lnTo>
                <a:lnTo>
                  <a:pt x="0" y="42291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99118" y="12696"/>
            <a:ext cx="2400300" cy="2400300"/>
          </a:xfrm>
          <a:custGeom>
            <a:avLst/>
            <a:gdLst/>
            <a:ahLst/>
            <a:cxnLst/>
            <a:rect r="r" b="b" t="t" l="l"/>
            <a:pathLst>
              <a:path h="2400300" w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16302" y="2278570"/>
            <a:ext cx="4989359" cy="1496798"/>
          </a:xfrm>
          <a:custGeom>
            <a:avLst/>
            <a:gdLst/>
            <a:ahLst/>
            <a:cxnLst/>
            <a:rect r="r" b="b" t="t" l="l"/>
            <a:pathLst>
              <a:path h="1496798" w="4989359">
                <a:moveTo>
                  <a:pt x="0" y="0"/>
                </a:moveTo>
                <a:lnTo>
                  <a:pt x="4989359" y="0"/>
                </a:lnTo>
                <a:lnTo>
                  <a:pt x="4989359" y="1496797"/>
                </a:lnTo>
                <a:lnTo>
                  <a:pt x="0" y="14967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89259" y="2799607"/>
            <a:ext cx="16916400" cy="6800850"/>
          </a:xfrm>
          <a:custGeom>
            <a:avLst/>
            <a:gdLst/>
            <a:ahLst/>
            <a:cxnLst/>
            <a:rect r="r" b="b" t="t" l="l"/>
            <a:pathLst>
              <a:path h="6800850" w="16916400">
                <a:moveTo>
                  <a:pt x="0" y="0"/>
                </a:moveTo>
                <a:lnTo>
                  <a:pt x="16916400" y="0"/>
                </a:lnTo>
                <a:lnTo>
                  <a:pt x="16916400" y="6800851"/>
                </a:lnTo>
                <a:lnTo>
                  <a:pt x="0" y="680085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0" y="2380"/>
            <a:ext cx="18288000" cy="10284620"/>
            <a:chOff x="0" y="0"/>
            <a:chExt cx="24384000" cy="1371282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384000" cy="13712825"/>
            </a:xfrm>
            <a:custGeom>
              <a:avLst/>
              <a:gdLst/>
              <a:ahLst/>
              <a:cxnLst/>
              <a:rect r="r" b="b" t="t" l="l"/>
              <a:pathLst>
                <a:path h="13712825" w="24384000">
                  <a:moveTo>
                    <a:pt x="0" y="0"/>
                  </a:moveTo>
                  <a:lnTo>
                    <a:pt x="0" y="13712825"/>
                  </a:lnTo>
                  <a:lnTo>
                    <a:pt x="24384000" y="13712825"/>
                  </a:lnTo>
                  <a:lnTo>
                    <a:pt x="24384000" y="0"/>
                  </a:lnTo>
                  <a:lnTo>
                    <a:pt x="0" y="0"/>
                  </a:lnTo>
                  <a:close/>
                  <a:moveTo>
                    <a:pt x="23418546" y="12760325"/>
                  </a:moveTo>
                  <a:lnTo>
                    <a:pt x="952754" y="12760325"/>
                  </a:lnTo>
                  <a:lnTo>
                    <a:pt x="952754" y="939800"/>
                  </a:lnTo>
                  <a:lnTo>
                    <a:pt x="23418546" y="939800"/>
                  </a:lnTo>
                  <a:lnTo>
                    <a:pt x="23418546" y="1276032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31166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823871" y="1334772"/>
            <a:ext cx="12959240" cy="1140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spc="-25">
                <a:solidFill>
                  <a:srgbClr val="EBEBEB"/>
                </a:solidFill>
                <a:latin typeface="Evolventa"/>
              </a:rPr>
              <a:t>Degree of Truth in Fuzzy Logic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732431" y="3421626"/>
            <a:ext cx="15206854" cy="5404872"/>
          </a:xfrm>
          <a:custGeom>
            <a:avLst/>
            <a:gdLst/>
            <a:ahLst/>
            <a:cxnLst/>
            <a:rect r="r" b="b" t="t" l="l"/>
            <a:pathLst>
              <a:path h="5404872" w="15206854">
                <a:moveTo>
                  <a:pt x="0" y="0"/>
                </a:moveTo>
                <a:lnTo>
                  <a:pt x="15206855" y="0"/>
                </a:lnTo>
                <a:lnTo>
                  <a:pt x="15206855" y="5404872"/>
                </a:lnTo>
                <a:lnTo>
                  <a:pt x="0" y="540487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-41543" r="0" b="-16718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0D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4000500"/>
            <a:ext cx="6286500" cy="6286500"/>
          </a:xfrm>
          <a:custGeom>
            <a:avLst/>
            <a:gdLst/>
            <a:ahLst/>
            <a:cxnLst/>
            <a:rect r="r" b="b" t="t" l="l"/>
            <a:pathLst>
              <a:path h="6286500" w="6286500">
                <a:moveTo>
                  <a:pt x="0" y="0"/>
                </a:moveTo>
                <a:lnTo>
                  <a:pt x="6286500" y="0"/>
                </a:lnTo>
                <a:lnTo>
                  <a:pt x="6286500" y="6286500"/>
                </a:lnTo>
                <a:lnTo>
                  <a:pt x="0" y="6286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4343400"/>
            <a:ext cx="3543300" cy="3543300"/>
          </a:xfrm>
          <a:custGeom>
            <a:avLst/>
            <a:gdLst/>
            <a:ahLst/>
            <a:cxnLst/>
            <a:rect r="r" b="b" t="t" l="l"/>
            <a:pathLst>
              <a:path h="3543300" w="3543300">
                <a:moveTo>
                  <a:pt x="0" y="0"/>
                </a:moveTo>
                <a:lnTo>
                  <a:pt x="3543300" y="0"/>
                </a:lnTo>
                <a:lnTo>
                  <a:pt x="3543300" y="3543300"/>
                </a:lnTo>
                <a:lnTo>
                  <a:pt x="0" y="3543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913518" y="8801100"/>
            <a:ext cx="1485900" cy="1485900"/>
          </a:xfrm>
          <a:custGeom>
            <a:avLst/>
            <a:gdLst/>
            <a:ahLst/>
            <a:cxnLst/>
            <a:rect r="r" b="b" t="t" l="l"/>
            <a:pathLst>
              <a:path h="1485900" w="1485900">
                <a:moveTo>
                  <a:pt x="0" y="0"/>
                </a:moveTo>
                <a:lnTo>
                  <a:pt x="1485900" y="0"/>
                </a:lnTo>
                <a:lnTo>
                  <a:pt x="1485900" y="1485900"/>
                </a:lnTo>
                <a:lnTo>
                  <a:pt x="0" y="14859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13518" y="2514600"/>
            <a:ext cx="4229100" cy="4229100"/>
          </a:xfrm>
          <a:custGeom>
            <a:avLst/>
            <a:gdLst/>
            <a:ahLst/>
            <a:cxnLst/>
            <a:rect r="r" b="b" t="t" l="l"/>
            <a:pathLst>
              <a:path h="4229100" w="4229100">
                <a:moveTo>
                  <a:pt x="0" y="0"/>
                </a:moveTo>
                <a:lnTo>
                  <a:pt x="4229100" y="0"/>
                </a:lnTo>
                <a:lnTo>
                  <a:pt x="4229100" y="4229100"/>
                </a:lnTo>
                <a:lnTo>
                  <a:pt x="0" y="42291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99118" y="12696"/>
            <a:ext cx="2400300" cy="2400300"/>
          </a:xfrm>
          <a:custGeom>
            <a:avLst/>
            <a:gdLst/>
            <a:ahLst/>
            <a:cxnLst/>
            <a:rect r="r" b="b" t="t" l="l"/>
            <a:pathLst>
              <a:path h="2400300" w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16302" y="2278570"/>
            <a:ext cx="4989359" cy="1496798"/>
          </a:xfrm>
          <a:custGeom>
            <a:avLst/>
            <a:gdLst/>
            <a:ahLst/>
            <a:cxnLst/>
            <a:rect r="r" b="b" t="t" l="l"/>
            <a:pathLst>
              <a:path h="1496798" w="4989359">
                <a:moveTo>
                  <a:pt x="0" y="0"/>
                </a:moveTo>
                <a:lnTo>
                  <a:pt x="4989359" y="0"/>
                </a:lnTo>
                <a:lnTo>
                  <a:pt x="4989359" y="1496797"/>
                </a:lnTo>
                <a:lnTo>
                  <a:pt x="0" y="14967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89259" y="2799607"/>
            <a:ext cx="16916400" cy="6800850"/>
          </a:xfrm>
          <a:custGeom>
            <a:avLst/>
            <a:gdLst/>
            <a:ahLst/>
            <a:cxnLst/>
            <a:rect r="r" b="b" t="t" l="l"/>
            <a:pathLst>
              <a:path h="6800850" w="16916400">
                <a:moveTo>
                  <a:pt x="0" y="0"/>
                </a:moveTo>
                <a:lnTo>
                  <a:pt x="16916400" y="0"/>
                </a:lnTo>
                <a:lnTo>
                  <a:pt x="16916400" y="6800851"/>
                </a:lnTo>
                <a:lnTo>
                  <a:pt x="0" y="680085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0" y="2380"/>
            <a:ext cx="18288000" cy="10284620"/>
            <a:chOff x="0" y="0"/>
            <a:chExt cx="24384000" cy="1371282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384000" cy="13712825"/>
            </a:xfrm>
            <a:custGeom>
              <a:avLst/>
              <a:gdLst/>
              <a:ahLst/>
              <a:cxnLst/>
              <a:rect r="r" b="b" t="t" l="l"/>
              <a:pathLst>
                <a:path h="13712825" w="24384000">
                  <a:moveTo>
                    <a:pt x="0" y="0"/>
                  </a:moveTo>
                  <a:lnTo>
                    <a:pt x="0" y="13712825"/>
                  </a:lnTo>
                  <a:lnTo>
                    <a:pt x="24384000" y="13712825"/>
                  </a:lnTo>
                  <a:lnTo>
                    <a:pt x="24384000" y="0"/>
                  </a:lnTo>
                  <a:lnTo>
                    <a:pt x="0" y="0"/>
                  </a:lnTo>
                  <a:close/>
                  <a:moveTo>
                    <a:pt x="23418546" y="12760325"/>
                  </a:moveTo>
                  <a:lnTo>
                    <a:pt x="952754" y="12760325"/>
                  </a:lnTo>
                  <a:lnTo>
                    <a:pt x="952754" y="939800"/>
                  </a:lnTo>
                  <a:lnTo>
                    <a:pt x="23418546" y="939800"/>
                  </a:lnTo>
                  <a:lnTo>
                    <a:pt x="23418546" y="1276032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31166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31166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0" y="1002892"/>
            <a:ext cx="18288000" cy="9284109"/>
          </a:xfrm>
          <a:custGeom>
            <a:avLst/>
            <a:gdLst/>
            <a:ahLst/>
            <a:cxnLst/>
            <a:rect r="r" b="b" t="t" l="l"/>
            <a:pathLst>
              <a:path h="9284109" w="18288000">
                <a:moveTo>
                  <a:pt x="0" y="0"/>
                </a:moveTo>
                <a:lnTo>
                  <a:pt x="18288000" y="0"/>
                </a:lnTo>
                <a:lnTo>
                  <a:pt x="18288000" y="9284109"/>
                </a:lnTo>
                <a:lnTo>
                  <a:pt x="0" y="928410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-6156" r="-4743" b="-990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0D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4000500"/>
            <a:ext cx="6286500" cy="6286500"/>
          </a:xfrm>
          <a:custGeom>
            <a:avLst/>
            <a:gdLst/>
            <a:ahLst/>
            <a:cxnLst/>
            <a:rect r="r" b="b" t="t" l="l"/>
            <a:pathLst>
              <a:path h="6286500" w="6286500">
                <a:moveTo>
                  <a:pt x="0" y="0"/>
                </a:moveTo>
                <a:lnTo>
                  <a:pt x="6286500" y="0"/>
                </a:lnTo>
                <a:lnTo>
                  <a:pt x="6286500" y="6286500"/>
                </a:lnTo>
                <a:lnTo>
                  <a:pt x="0" y="6286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4343400"/>
            <a:ext cx="3543300" cy="3543300"/>
          </a:xfrm>
          <a:custGeom>
            <a:avLst/>
            <a:gdLst/>
            <a:ahLst/>
            <a:cxnLst/>
            <a:rect r="r" b="b" t="t" l="l"/>
            <a:pathLst>
              <a:path h="3543300" w="3543300">
                <a:moveTo>
                  <a:pt x="0" y="0"/>
                </a:moveTo>
                <a:lnTo>
                  <a:pt x="3543300" y="0"/>
                </a:lnTo>
                <a:lnTo>
                  <a:pt x="3543300" y="3543300"/>
                </a:lnTo>
                <a:lnTo>
                  <a:pt x="0" y="3543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913518" y="8801100"/>
            <a:ext cx="1485900" cy="1485900"/>
          </a:xfrm>
          <a:custGeom>
            <a:avLst/>
            <a:gdLst/>
            <a:ahLst/>
            <a:cxnLst/>
            <a:rect r="r" b="b" t="t" l="l"/>
            <a:pathLst>
              <a:path h="1485900" w="1485900">
                <a:moveTo>
                  <a:pt x="0" y="0"/>
                </a:moveTo>
                <a:lnTo>
                  <a:pt x="1485900" y="0"/>
                </a:lnTo>
                <a:lnTo>
                  <a:pt x="1485900" y="1485900"/>
                </a:lnTo>
                <a:lnTo>
                  <a:pt x="0" y="14859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13518" y="2514600"/>
            <a:ext cx="4229100" cy="4229100"/>
          </a:xfrm>
          <a:custGeom>
            <a:avLst/>
            <a:gdLst/>
            <a:ahLst/>
            <a:cxnLst/>
            <a:rect r="r" b="b" t="t" l="l"/>
            <a:pathLst>
              <a:path h="4229100" w="4229100">
                <a:moveTo>
                  <a:pt x="0" y="0"/>
                </a:moveTo>
                <a:lnTo>
                  <a:pt x="4229100" y="0"/>
                </a:lnTo>
                <a:lnTo>
                  <a:pt x="4229100" y="4229100"/>
                </a:lnTo>
                <a:lnTo>
                  <a:pt x="0" y="42291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99118" y="12696"/>
            <a:ext cx="2400300" cy="2400300"/>
          </a:xfrm>
          <a:custGeom>
            <a:avLst/>
            <a:gdLst/>
            <a:ahLst/>
            <a:cxnLst/>
            <a:rect r="r" b="b" t="t" l="l"/>
            <a:pathLst>
              <a:path h="2400300" w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16302" y="2278570"/>
            <a:ext cx="4989359" cy="1496798"/>
          </a:xfrm>
          <a:custGeom>
            <a:avLst/>
            <a:gdLst/>
            <a:ahLst/>
            <a:cxnLst/>
            <a:rect r="r" b="b" t="t" l="l"/>
            <a:pathLst>
              <a:path h="1496798" w="4989359">
                <a:moveTo>
                  <a:pt x="0" y="0"/>
                </a:moveTo>
                <a:lnTo>
                  <a:pt x="4989359" y="0"/>
                </a:lnTo>
                <a:lnTo>
                  <a:pt x="4989359" y="1496797"/>
                </a:lnTo>
                <a:lnTo>
                  <a:pt x="0" y="14967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89259" y="2799607"/>
            <a:ext cx="16916400" cy="6800850"/>
          </a:xfrm>
          <a:custGeom>
            <a:avLst/>
            <a:gdLst/>
            <a:ahLst/>
            <a:cxnLst/>
            <a:rect r="r" b="b" t="t" l="l"/>
            <a:pathLst>
              <a:path h="6800850" w="16916400">
                <a:moveTo>
                  <a:pt x="0" y="0"/>
                </a:moveTo>
                <a:lnTo>
                  <a:pt x="16916400" y="0"/>
                </a:lnTo>
                <a:lnTo>
                  <a:pt x="16916400" y="6800851"/>
                </a:lnTo>
                <a:lnTo>
                  <a:pt x="0" y="680085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0" y="2380"/>
            <a:ext cx="18288000" cy="10284620"/>
            <a:chOff x="0" y="0"/>
            <a:chExt cx="24384000" cy="1371282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384000" cy="13712825"/>
            </a:xfrm>
            <a:custGeom>
              <a:avLst/>
              <a:gdLst/>
              <a:ahLst/>
              <a:cxnLst/>
              <a:rect r="r" b="b" t="t" l="l"/>
              <a:pathLst>
                <a:path h="13712825" w="24384000">
                  <a:moveTo>
                    <a:pt x="0" y="0"/>
                  </a:moveTo>
                  <a:lnTo>
                    <a:pt x="0" y="13712825"/>
                  </a:lnTo>
                  <a:lnTo>
                    <a:pt x="24384000" y="13712825"/>
                  </a:lnTo>
                  <a:lnTo>
                    <a:pt x="24384000" y="0"/>
                  </a:lnTo>
                  <a:lnTo>
                    <a:pt x="0" y="0"/>
                  </a:lnTo>
                  <a:close/>
                  <a:moveTo>
                    <a:pt x="23418546" y="12760325"/>
                  </a:moveTo>
                  <a:lnTo>
                    <a:pt x="952754" y="12760325"/>
                  </a:lnTo>
                  <a:lnTo>
                    <a:pt x="952754" y="939800"/>
                  </a:lnTo>
                  <a:lnTo>
                    <a:pt x="23418546" y="939800"/>
                  </a:lnTo>
                  <a:lnTo>
                    <a:pt x="23418546" y="1276032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31166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31166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0" y="2171699"/>
            <a:ext cx="18288000" cy="7786688"/>
          </a:xfrm>
          <a:custGeom>
            <a:avLst/>
            <a:gdLst/>
            <a:ahLst/>
            <a:cxnLst/>
            <a:rect r="r" b="b" t="t" l="l"/>
            <a:pathLst>
              <a:path h="7786688" w="18288000">
                <a:moveTo>
                  <a:pt x="0" y="0"/>
                </a:moveTo>
                <a:lnTo>
                  <a:pt x="18288000" y="0"/>
                </a:lnTo>
                <a:lnTo>
                  <a:pt x="18288000" y="7786687"/>
                </a:lnTo>
                <a:lnTo>
                  <a:pt x="0" y="778668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-183" r="0" b="-31927"/>
            </a:stretch>
          </a:blipFill>
        </p:spPr>
      </p:sp>
      <p:graphicFrame>
        <p:nvGraphicFramePr>
          <p:cNvPr name="Table 18" id="18"/>
          <p:cNvGraphicFramePr>
            <a:graphicFrameLocks noGrp="true"/>
          </p:cNvGraphicFramePr>
          <p:nvPr/>
        </p:nvGraphicFramePr>
        <p:xfrm>
          <a:off x="0" y="485775"/>
          <a:ext cx="18288000" cy="1676400"/>
        </p:xfrm>
        <a:graphic>
          <a:graphicData uri="http://schemas.openxmlformats.org/drawingml/2006/table">
            <a:tbl>
              <a:tblPr/>
              <a:tblGrid>
                <a:gridCol w="18288000"/>
              </a:tblGrid>
              <a:tr h="16764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7920"/>
                        </a:lnSpc>
                        <a:defRPr/>
                      </a:pPr>
                      <a:r>
                        <a:rPr lang="en-US" sz="6600" spc="-50">
                          <a:solidFill>
                            <a:srgbClr val="000000"/>
                          </a:solidFill>
                          <a:latin typeface="Srisakdi"/>
                        </a:rPr>
                        <a:t>Basic Process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093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0D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4000500"/>
            <a:ext cx="6286500" cy="6286500"/>
          </a:xfrm>
          <a:custGeom>
            <a:avLst/>
            <a:gdLst/>
            <a:ahLst/>
            <a:cxnLst/>
            <a:rect r="r" b="b" t="t" l="l"/>
            <a:pathLst>
              <a:path h="6286500" w="6286500">
                <a:moveTo>
                  <a:pt x="0" y="0"/>
                </a:moveTo>
                <a:lnTo>
                  <a:pt x="6286500" y="0"/>
                </a:lnTo>
                <a:lnTo>
                  <a:pt x="6286500" y="6286500"/>
                </a:lnTo>
                <a:lnTo>
                  <a:pt x="0" y="6286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4343400"/>
            <a:ext cx="3543300" cy="3543300"/>
          </a:xfrm>
          <a:custGeom>
            <a:avLst/>
            <a:gdLst/>
            <a:ahLst/>
            <a:cxnLst/>
            <a:rect r="r" b="b" t="t" l="l"/>
            <a:pathLst>
              <a:path h="3543300" w="3543300">
                <a:moveTo>
                  <a:pt x="0" y="0"/>
                </a:moveTo>
                <a:lnTo>
                  <a:pt x="3543300" y="0"/>
                </a:lnTo>
                <a:lnTo>
                  <a:pt x="3543300" y="3543300"/>
                </a:lnTo>
                <a:lnTo>
                  <a:pt x="0" y="3543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913518" y="8801100"/>
            <a:ext cx="1485900" cy="1485900"/>
          </a:xfrm>
          <a:custGeom>
            <a:avLst/>
            <a:gdLst/>
            <a:ahLst/>
            <a:cxnLst/>
            <a:rect r="r" b="b" t="t" l="l"/>
            <a:pathLst>
              <a:path h="1485900" w="1485900">
                <a:moveTo>
                  <a:pt x="0" y="0"/>
                </a:moveTo>
                <a:lnTo>
                  <a:pt x="1485900" y="0"/>
                </a:lnTo>
                <a:lnTo>
                  <a:pt x="1485900" y="1485900"/>
                </a:lnTo>
                <a:lnTo>
                  <a:pt x="0" y="14859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13518" y="2514600"/>
            <a:ext cx="4229100" cy="4229100"/>
          </a:xfrm>
          <a:custGeom>
            <a:avLst/>
            <a:gdLst/>
            <a:ahLst/>
            <a:cxnLst/>
            <a:rect r="r" b="b" t="t" l="l"/>
            <a:pathLst>
              <a:path h="4229100" w="4229100">
                <a:moveTo>
                  <a:pt x="0" y="0"/>
                </a:moveTo>
                <a:lnTo>
                  <a:pt x="4229100" y="0"/>
                </a:lnTo>
                <a:lnTo>
                  <a:pt x="4229100" y="4229100"/>
                </a:lnTo>
                <a:lnTo>
                  <a:pt x="0" y="42291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99118" y="12696"/>
            <a:ext cx="2400300" cy="2400300"/>
          </a:xfrm>
          <a:custGeom>
            <a:avLst/>
            <a:gdLst/>
            <a:ahLst/>
            <a:cxnLst/>
            <a:rect r="r" b="b" t="t" l="l"/>
            <a:pathLst>
              <a:path h="2400300" w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16302" y="2278570"/>
            <a:ext cx="4989359" cy="1496798"/>
          </a:xfrm>
          <a:custGeom>
            <a:avLst/>
            <a:gdLst/>
            <a:ahLst/>
            <a:cxnLst/>
            <a:rect r="r" b="b" t="t" l="l"/>
            <a:pathLst>
              <a:path h="1496798" w="4989359">
                <a:moveTo>
                  <a:pt x="0" y="0"/>
                </a:moveTo>
                <a:lnTo>
                  <a:pt x="4989359" y="0"/>
                </a:lnTo>
                <a:lnTo>
                  <a:pt x="4989359" y="1496797"/>
                </a:lnTo>
                <a:lnTo>
                  <a:pt x="0" y="14967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89259" y="2799607"/>
            <a:ext cx="16916400" cy="6800850"/>
          </a:xfrm>
          <a:custGeom>
            <a:avLst/>
            <a:gdLst/>
            <a:ahLst/>
            <a:cxnLst/>
            <a:rect r="r" b="b" t="t" l="l"/>
            <a:pathLst>
              <a:path h="6800850" w="16916400">
                <a:moveTo>
                  <a:pt x="0" y="0"/>
                </a:moveTo>
                <a:lnTo>
                  <a:pt x="16916400" y="0"/>
                </a:lnTo>
                <a:lnTo>
                  <a:pt x="16916400" y="6800851"/>
                </a:lnTo>
                <a:lnTo>
                  <a:pt x="0" y="680085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0" y="2380"/>
            <a:ext cx="18288000" cy="10284620"/>
            <a:chOff x="0" y="0"/>
            <a:chExt cx="24384000" cy="1371282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384000" cy="13712825"/>
            </a:xfrm>
            <a:custGeom>
              <a:avLst/>
              <a:gdLst/>
              <a:ahLst/>
              <a:cxnLst/>
              <a:rect r="r" b="b" t="t" l="l"/>
              <a:pathLst>
                <a:path h="13712825" w="24384000">
                  <a:moveTo>
                    <a:pt x="0" y="0"/>
                  </a:moveTo>
                  <a:lnTo>
                    <a:pt x="0" y="13712825"/>
                  </a:lnTo>
                  <a:lnTo>
                    <a:pt x="24384000" y="13712825"/>
                  </a:lnTo>
                  <a:lnTo>
                    <a:pt x="24384000" y="0"/>
                  </a:lnTo>
                  <a:lnTo>
                    <a:pt x="0" y="0"/>
                  </a:lnTo>
                  <a:close/>
                  <a:moveTo>
                    <a:pt x="23418546" y="12760325"/>
                  </a:moveTo>
                  <a:lnTo>
                    <a:pt x="952754" y="12760325"/>
                  </a:lnTo>
                  <a:lnTo>
                    <a:pt x="952754" y="939800"/>
                  </a:lnTo>
                  <a:lnTo>
                    <a:pt x="23418546" y="939800"/>
                  </a:lnTo>
                  <a:lnTo>
                    <a:pt x="23418546" y="1276032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31166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823871" y="1334772"/>
            <a:ext cx="12959240" cy="1140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spc="-25">
                <a:solidFill>
                  <a:srgbClr val="EBEBEB"/>
                </a:solidFill>
                <a:latin typeface="Evolventa"/>
              </a:rPr>
              <a:t>Membership Function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737416" y="3569109"/>
            <a:ext cx="15471059" cy="5657445"/>
          </a:xfrm>
          <a:custGeom>
            <a:avLst/>
            <a:gdLst/>
            <a:ahLst/>
            <a:cxnLst/>
            <a:rect r="r" b="b" t="t" l="l"/>
            <a:pathLst>
              <a:path h="5657445" w="15471059">
                <a:moveTo>
                  <a:pt x="0" y="0"/>
                </a:moveTo>
                <a:lnTo>
                  <a:pt x="15471059" y="0"/>
                </a:lnTo>
                <a:lnTo>
                  <a:pt x="15471059" y="5657445"/>
                </a:lnTo>
                <a:lnTo>
                  <a:pt x="0" y="565744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-42238" r="0" b="-11586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0D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4000500"/>
            <a:ext cx="6286500" cy="6286500"/>
          </a:xfrm>
          <a:custGeom>
            <a:avLst/>
            <a:gdLst/>
            <a:ahLst/>
            <a:cxnLst/>
            <a:rect r="r" b="b" t="t" l="l"/>
            <a:pathLst>
              <a:path h="6286500" w="6286500">
                <a:moveTo>
                  <a:pt x="0" y="0"/>
                </a:moveTo>
                <a:lnTo>
                  <a:pt x="6286500" y="0"/>
                </a:lnTo>
                <a:lnTo>
                  <a:pt x="6286500" y="6286500"/>
                </a:lnTo>
                <a:lnTo>
                  <a:pt x="0" y="6286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4343400"/>
            <a:ext cx="3543300" cy="3543300"/>
          </a:xfrm>
          <a:custGeom>
            <a:avLst/>
            <a:gdLst/>
            <a:ahLst/>
            <a:cxnLst/>
            <a:rect r="r" b="b" t="t" l="l"/>
            <a:pathLst>
              <a:path h="3543300" w="3543300">
                <a:moveTo>
                  <a:pt x="0" y="0"/>
                </a:moveTo>
                <a:lnTo>
                  <a:pt x="3543300" y="0"/>
                </a:lnTo>
                <a:lnTo>
                  <a:pt x="3543300" y="3543300"/>
                </a:lnTo>
                <a:lnTo>
                  <a:pt x="0" y="3543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913518" y="8801100"/>
            <a:ext cx="1485900" cy="1485900"/>
          </a:xfrm>
          <a:custGeom>
            <a:avLst/>
            <a:gdLst/>
            <a:ahLst/>
            <a:cxnLst/>
            <a:rect r="r" b="b" t="t" l="l"/>
            <a:pathLst>
              <a:path h="1485900" w="1485900">
                <a:moveTo>
                  <a:pt x="0" y="0"/>
                </a:moveTo>
                <a:lnTo>
                  <a:pt x="1485900" y="0"/>
                </a:lnTo>
                <a:lnTo>
                  <a:pt x="1485900" y="1485900"/>
                </a:lnTo>
                <a:lnTo>
                  <a:pt x="0" y="14859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13518" y="2514600"/>
            <a:ext cx="4229100" cy="4229100"/>
          </a:xfrm>
          <a:custGeom>
            <a:avLst/>
            <a:gdLst/>
            <a:ahLst/>
            <a:cxnLst/>
            <a:rect r="r" b="b" t="t" l="l"/>
            <a:pathLst>
              <a:path h="4229100" w="4229100">
                <a:moveTo>
                  <a:pt x="0" y="0"/>
                </a:moveTo>
                <a:lnTo>
                  <a:pt x="4229100" y="0"/>
                </a:lnTo>
                <a:lnTo>
                  <a:pt x="4229100" y="4229100"/>
                </a:lnTo>
                <a:lnTo>
                  <a:pt x="0" y="42291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99118" y="12696"/>
            <a:ext cx="2400300" cy="2400300"/>
          </a:xfrm>
          <a:custGeom>
            <a:avLst/>
            <a:gdLst/>
            <a:ahLst/>
            <a:cxnLst/>
            <a:rect r="r" b="b" t="t" l="l"/>
            <a:pathLst>
              <a:path h="2400300" w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16302" y="2278570"/>
            <a:ext cx="4989359" cy="1496798"/>
          </a:xfrm>
          <a:custGeom>
            <a:avLst/>
            <a:gdLst/>
            <a:ahLst/>
            <a:cxnLst/>
            <a:rect r="r" b="b" t="t" l="l"/>
            <a:pathLst>
              <a:path h="1496798" w="4989359">
                <a:moveTo>
                  <a:pt x="0" y="0"/>
                </a:moveTo>
                <a:lnTo>
                  <a:pt x="4989359" y="0"/>
                </a:lnTo>
                <a:lnTo>
                  <a:pt x="4989359" y="1496797"/>
                </a:lnTo>
                <a:lnTo>
                  <a:pt x="0" y="14967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89259" y="2799607"/>
            <a:ext cx="16916400" cy="6800850"/>
          </a:xfrm>
          <a:custGeom>
            <a:avLst/>
            <a:gdLst/>
            <a:ahLst/>
            <a:cxnLst/>
            <a:rect r="r" b="b" t="t" l="l"/>
            <a:pathLst>
              <a:path h="6800850" w="16916400">
                <a:moveTo>
                  <a:pt x="0" y="0"/>
                </a:moveTo>
                <a:lnTo>
                  <a:pt x="16916400" y="0"/>
                </a:lnTo>
                <a:lnTo>
                  <a:pt x="16916400" y="6800851"/>
                </a:lnTo>
                <a:lnTo>
                  <a:pt x="0" y="680085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0" y="2380"/>
            <a:ext cx="18288000" cy="10284620"/>
            <a:chOff x="0" y="0"/>
            <a:chExt cx="24384000" cy="1371282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384000" cy="13712825"/>
            </a:xfrm>
            <a:custGeom>
              <a:avLst/>
              <a:gdLst/>
              <a:ahLst/>
              <a:cxnLst/>
              <a:rect r="r" b="b" t="t" l="l"/>
              <a:pathLst>
                <a:path h="13712825" w="24384000">
                  <a:moveTo>
                    <a:pt x="0" y="0"/>
                  </a:moveTo>
                  <a:lnTo>
                    <a:pt x="0" y="13712825"/>
                  </a:lnTo>
                  <a:lnTo>
                    <a:pt x="24384000" y="13712825"/>
                  </a:lnTo>
                  <a:lnTo>
                    <a:pt x="24384000" y="0"/>
                  </a:lnTo>
                  <a:lnTo>
                    <a:pt x="0" y="0"/>
                  </a:lnTo>
                  <a:close/>
                  <a:moveTo>
                    <a:pt x="23418546" y="12760325"/>
                  </a:moveTo>
                  <a:lnTo>
                    <a:pt x="952754" y="12760325"/>
                  </a:lnTo>
                  <a:lnTo>
                    <a:pt x="952754" y="939800"/>
                  </a:lnTo>
                  <a:lnTo>
                    <a:pt x="23418546" y="939800"/>
                  </a:lnTo>
                  <a:lnTo>
                    <a:pt x="23418546" y="1276032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31166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0D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4000500"/>
            <a:ext cx="6286500" cy="6286500"/>
          </a:xfrm>
          <a:custGeom>
            <a:avLst/>
            <a:gdLst/>
            <a:ahLst/>
            <a:cxnLst/>
            <a:rect r="r" b="b" t="t" l="l"/>
            <a:pathLst>
              <a:path h="6286500" w="6286500">
                <a:moveTo>
                  <a:pt x="0" y="0"/>
                </a:moveTo>
                <a:lnTo>
                  <a:pt x="6286500" y="0"/>
                </a:lnTo>
                <a:lnTo>
                  <a:pt x="6286500" y="6286500"/>
                </a:lnTo>
                <a:lnTo>
                  <a:pt x="0" y="6286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4343400"/>
            <a:ext cx="3543300" cy="3543300"/>
          </a:xfrm>
          <a:custGeom>
            <a:avLst/>
            <a:gdLst/>
            <a:ahLst/>
            <a:cxnLst/>
            <a:rect r="r" b="b" t="t" l="l"/>
            <a:pathLst>
              <a:path h="3543300" w="3543300">
                <a:moveTo>
                  <a:pt x="0" y="0"/>
                </a:moveTo>
                <a:lnTo>
                  <a:pt x="3543300" y="0"/>
                </a:lnTo>
                <a:lnTo>
                  <a:pt x="3543300" y="3543300"/>
                </a:lnTo>
                <a:lnTo>
                  <a:pt x="0" y="3543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913518" y="8801100"/>
            <a:ext cx="1485900" cy="1485900"/>
          </a:xfrm>
          <a:custGeom>
            <a:avLst/>
            <a:gdLst/>
            <a:ahLst/>
            <a:cxnLst/>
            <a:rect r="r" b="b" t="t" l="l"/>
            <a:pathLst>
              <a:path h="1485900" w="1485900">
                <a:moveTo>
                  <a:pt x="0" y="0"/>
                </a:moveTo>
                <a:lnTo>
                  <a:pt x="1485900" y="0"/>
                </a:lnTo>
                <a:lnTo>
                  <a:pt x="1485900" y="1485900"/>
                </a:lnTo>
                <a:lnTo>
                  <a:pt x="0" y="14859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13518" y="2514600"/>
            <a:ext cx="4229100" cy="4229100"/>
          </a:xfrm>
          <a:custGeom>
            <a:avLst/>
            <a:gdLst/>
            <a:ahLst/>
            <a:cxnLst/>
            <a:rect r="r" b="b" t="t" l="l"/>
            <a:pathLst>
              <a:path h="4229100" w="4229100">
                <a:moveTo>
                  <a:pt x="0" y="0"/>
                </a:moveTo>
                <a:lnTo>
                  <a:pt x="4229100" y="0"/>
                </a:lnTo>
                <a:lnTo>
                  <a:pt x="4229100" y="4229100"/>
                </a:lnTo>
                <a:lnTo>
                  <a:pt x="0" y="42291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99118" y="12696"/>
            <a:ext cx="2400300" cy="2400300"/>
          </a:xfrm>
          <a:custGeom>
            <a:avLst/>
            <a:gdLst/>
            <a:ahLst/>
            <a:cxnLst/>
            <a:rect r="r" b="b" t="t" l="l"/>
            <a:pathLst>
              <a:path h="2400300" w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16302" y="2278570"/>
            <a:ext cx="4989359" cy="1496798"/>
          </a:xfrm>
          <a:custGeom>
            <a:avLst/>
            <a:gdLst/>
            <a:ahLst/>
            <a:cxnLst/>
            <a:rect r="r" b="b" t="t" l="l"/>
            <a:pathLst>
              <a:path h="1496798" w="4989359">
                <a:moveTo>
                  <a:pt x="0" y="0"/>
                </a:moveTo>
                <a:lnTo>
                  <a:pt x="4989359" y="0"/>
                </a:lnTo>
                <a:lnTo>
                  <a:pt x="4989359" y="1496797"/>
                </a:lnTo>
                <a:lnTo>
                  <a:pt x="0" y="14967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89259" y="2799607"/>
            <a:ext cx="16916400" cy="6800850"/>
          </a:xfrm>
          <a:custGeom>
            <a:avLst/>
            <a:gdLst/>
            <a:ahLst/>
            <a:cxnLst/>
            <a:rect r="r" b="b" t="t" l="l"/>
            <a:pathLst>
              <a:path h="6800850" w="16916400">
                <a:moveTo>
                  <a:pt x="0" y="0"/>
                </a:moveTo>
                <a:lnTo>
                  <a:pt x="16916400" y="0"/>
                </a:lnTo>
                <a:lnTo>
                  <a:pt x="16916400" y="6800851"/>
                </a:lnTo>
                <a:lnTo>
                  <a:pt x="0" y="680085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0" y="2380"/>
            <a:ext cx="18288000" cy="10284620"/>
            <a:chOff x="0" y="0"/>
            <a:chExt cx="24384000" cy="1371282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384000" cy="13712825"/>
            </a:xfrm>
            <a:custGeom>
              <a:avLst/>
              <a:gdLst/>
              <a:ahLst/>
              <a:cxnLst/>
              <a:rect r="r" b="b" t="t" l="l"/>
              <a:pathLst>
                <a:path h="13712825" w="24384000">
                  <a:moveTo>
                    <a:pt x="0" y="0"/>
                  </a:moveTo>
                  <a:lnTo>
                    <a:pt x="0" y="13712825"/>
                  </a:lnTo>
                  <a:lnTo>
                    <a:pt x="24384000" y="13712825"/>
                  </a:lnTo>
                  <a:lnTo>
                    <a:pt x="24384000" y="0"/>
                  </a:lnTo>
                  <a:lnTo>
                    <a:pt x="0" y="0"/>
                  </a:lnTo>
                  <a:close/>
                  <a:moveTo>
                    <a:pt x="23418546" y="12760325"/>
                  </a:moveTo>
                  <a:lnTo>
                    <a:pt x="952754" y="12760325"/>
                  </a:lnTo>
                  <a:lnTo>
                    <a:pt x="952754" y="939800"/>
                  </a:lnTo>
                  <a:lnTo>
                    <a:pt x="23418546" y="939800"/>
                  </a:lnTo>
                  <a:lnTo>
                    <a:pt x="23418546" y="1276032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31166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31166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DAF00tU1A5E</dc:identifier>
  <dcterms:modified xsi:type="dcterms:W3CDTF">2011-08-01T06:04:30Z</dcterms:modified>
  <cp:revision>1</cp:revision>
  <dc:title>Fuzzy logic project 2023.pptx</dc:title>
</cp:coreProperties>
</file>